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6858000" cx="9144000"/>
  <p:notesSz cx="6797675" cy="9926625"/>
  <p:embeddedFontLst>
    <p:embeddedFont>
      <p:font typeface="Architects Daughter"/>
      <p:regular r:id="rId25"/>
    </p:embeddedFont>
    <p:embeddedFont>
      <p:font typeface="Tahom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79D6A92-5743-4834-A493-C4A1888BFA95}">
  <a:tblStyle styleId="{A79D6A92-5743-4834-A493-C4A1888BFA95}" styleName="Table_0"/>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Tahoma-regular.fntdata"/><Relationship Id="rId25" Type="http://schemas.openxmlformats.org/officeDocument/2006/relationships/font" Target="fonts/ArchitectsDaughter-regular.fntdata"/><Relationship Id="rId27" Type="http://schemas.openxmlformats.org/officeDocument/2006/relationships/font" Target="fonts/Tahoma-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46399" cy="496887"/>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4" name="Shape 4"/>
          <p:cNvSpPr txBox="1"/>
          <p:nvPr>
            <p:ph idx="10" type="dt"/>
          </p:nvPr>
        </p:nvSpPr>
        <p:spPr>
          <a:xfrm>
            <a:off x="3849687" y="0"/>
            <a:ext cx="2946399" cy="496887"/>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5" name="Shape 5"/>
          <p:cNvSpPr/>
          <p:nvPr>
            <p:ph idx="3" type="sldImg"/>
          </p:nvPr>
        </p:nvSpPr>
        <p:spPr>
          <a:xfrm>
            <a:off x="915987" y="744537"/>
            <a:ext cx="4965700" cy="3722686"/>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med" w="med" type="none"/>
            <a:tailEnd len="med" w="med" type="none"/>
          </a:ln>
        </p:spPr>
      </p:sp>
      <p:sp>
        <p:nvSpPr>
          <p:cNvPr id="6" name="Shape 6"/>
          <p:cNvSpPr txBox="1"/>
          <p:nvPr>
            <p:ph idx="1" type="body"/>
          </p:nvPr>
        </p:nvSpPr>
        <p:spPr>
          <a:xfrm>
            <a:off x="679450" y="4714875"/>
            <a:ext cx="5438774" cy="4467224"/>
          </a:xfrm>
          <a:prstGeom prst="rect">
            <a:avLst/>
          </a:prstGeom>
          <a:noFill/>
          <a:ln>
            <a:noFill/>
          </a:ln>
        </p:spPr>
        <p:txBody>
          <a:bodyPr anchorCtr="0" anchor="t" bIns="91425" lIns="91425" rIns="91425" tIns="91425"/>
          <a:lstStyle>
            <a:lvl1pPr indent="0" lvl="0" marL="0" marR="0" rtl="0" algn="l">
              <a:spcBef>
                <a:spcPts val="360"/>
              </a:spcBef>
              <a:spcAft>
                <a:spcPts val="0"/>
              </a:spcAft>
              <a:buChar char="●"/>
              <a:defRPr b="0" i="0" sz="1200" u="none" cap="none" strike="noStrike">
                <a:solidFill>
                  <a:schemeClr val="dk1"/>
                </a:solidFill>
                <a:latin typeface="Arial"/>
                <a:ea typeface="Arial"/>
                <a:cs typeface="Arial"/>
                <a:sym typeface="Arial"/>
              </a:defRPr>
            </a:lvl1pPr>
            <a:lvl2pPr indent="0" lvl="1" marL="457200" marR="0" rtl="0" algn="l">
              <a:spcBef>
                <a:spcPts val="360"/>
              </a:spcBef>
              <a:spcAft>
                <a:spcPts val="0"/>
              </a:spcAft>
              <a:buChar char="○"/>
              <a:defRPr b="0" i="0" sz="1200" u="none" cap="none" strike="noStrike">
                <a:solidFill>
                  <a:schemeClr val="dk1"/>
                </a:solidFill>
                <a:latin typeface="Arial"/>
                <a:ea typeface="Arial"/>
                <a:cs typeface="Arial"/>
                <a:sym typeface="Arial"/>
              </a:defRPr>
            </a:lvl2pPr>
            <a:lvl3pPr indent="0" lvl="2" marL="914400" marR="0" rtl="0" algn="l">
              <a:spcBef>
                <a:spcPts val="360"/>
              </a:spcBef>
              <a:spcAft>
                <a:spcPts val="0"/>
              </a:spcAft>
              <a:buChar char="■"/>
              <a:defRPr b="0" i="0" sz="1200" u="none" cap="none" strike="noStrike">
                <a:solidFill>
                  <a:schemeClr val="dk1"/>
                </a:solidFill>
                <a:latin typeface="Arial"/>
                <a:ea typeface="Arial"/>
                <a:cs typeface="Arial"/>
                <a:sym typeface="Arial"/>
              </a:defRPr>
            </a:lvl3pPr>
            <a:lvl4pPr indent="0" lvl="3" marL="1371600" marR="0" rtl="0" algn="l">
              <a:spcBef>
                <a:spcPts val="360"/>
              </a:spcBef>
              <a:spcAft>
                <a:spcPts val="0"/>
              </a:spcAft>
              <a:buChar char="●"/>
              <a:defRPr b="0" i="0" sz="1200" u="none" cap="none" strike="noStrike">
                <a:solidFill>
                  <a:schemeClr val="dk1"/>
                </a:solidFill>
                <a:latin typeface="Arial"/>
                <a:ea typeface="Arial"/>
                <a:cs typeface="Arial"/>
                <a:sym typeface="Arial"/>
              </a:defRPr>
            </a:lvl4pPr>
            <a:lvl5pPr indent="0" lvl="4" marL="1828800" marR="0" rtl="0" algn="l">
              <a:spcBef>
                <a:spcPts val="360"/>
              </a:spcBef>
              <a:spcAft>
                <a:spcPts val="0"/>
              </a:spcAft>
              <a:buChar char="○"/>
              <a:defRPr b="0" i="0" sz="1200" u="none" cap="none" strike="noStrike">
                <a:solidFill>
                  <a:schemeClr val="dk1"/>
                </a:solidFill>
                <a:latin typeface="Arial"/>
                <a:ea typeface="Arial"/>
                <a:cs typeface="Arial"/>
                <a:sym typeface="Arial"/>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9428163"/>
            <a:ext cx="2946399" cy="496886"/>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8" name="Shape 8"/>
          <p:cNvSpPr txBox="1"/>
          <p:nvPr>
            <p:ph idx="12" type="sldNum"/>
          </p:nvPr>
        </p:nvSpPr>
        <p:spPr>
          <a:xfrm>
            <a:off x="3849687" y="9428163"/>
            <a:ext cx="2946399" cy="496886"/>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2" type="sldNum"/>
          </p:nvPr>
        </p:nvSpPr>
        <p:spPr>
          <a:xfrm>
            <a:off x="3849687" y="9428163"/>
            <a:ext cx="2946399" cy="496886"/>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26" name="Shape 226"/>
          <p:cNvSpPr/>
          <p:nvPr>
            <p:ph idx="2" type="sldImg"/>
          </p:nvPr>
        </p:nvSpPr>
        <p:spPr>
          <a:xfrm>
            <a:off x="917575" y="744537"/>
            <a:ext cx="4962525" cy="3722686"/>
          </a:xfrm>
          <a:custGeom>
            <a:pathLst>
              <a:path extrusionOk="0" h="120000" w="120000">
                <a:moveTo>
                  <a:pt x="0" y="0"/>
                </a:moveTo>
                <a:lnTo>
                  <a:pt x="120000" y="0"/>
                </a:lnTo>
                <a:lnTo>
                  <a:pt x="120000" y="120000"/>
                </a:lnTo>
                <a:lnTo>
                  <a:pt x="0" y="120000"/>
                </a:lnTo>
                <a:close/>
              </a:path>
            </a:pathLst>
          </a:custGeom>
          <a:noFill/>
          <a:ln>
            <a:noFill/>
          </a:ln>
        </p:spPr>
      </p:sp>
      <p:sp>
        <p:nvSpPr>
          <p:cNvPr id="227" name="Shape 227"/>
          <p:cNvSpPr txBox="1"/>
          <p:nvPr>
            <p:ph idx="1" type="body"/>
          </p:nvPr>
        </p:nvSpPr>
        <p:spPr>
          <a:xfrm>
            <a:off x="679450" y="4714875"/>
            <a:ext cx="5438774" cy="446722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79450" y="4714875"/>
            <a:ext cx="5438774" cy="4467224"/>
          </a:xfrm>
          <a:prstGeom prst="rect">
            <a:avLst/>
          </a:prstGeom>
        </p:spPr>
        <p:txBody>
          <a:bodyPr anchorCtr="0" anchor="t" bIns="91425" lIns="91425" rIns="91425" tIns="91425">
            <a:noAutofit/>
          </a:bodyPr>
          <a:lstStyle/>
          <a:p>
            <a:pPr lvl="0">
              <a:spcBef>
                <a:spcPts val="0"/>
              </a:spcBef>
              <a:buNone/>
            </a:pPr>
            <a:r>
              <a:t/>
            </a:r>
            <a:endParaRPr/>
          </a:p>
        </p:txBody>
      </p:sp>
      <p:sp>
        <p:nvSpPr>
          <p:cNvPr id="313" name="Shape 313"/>
          <p:cNvSpPr/>
          <p:nvPr>
            <p:ph idx="2" type="sldImg"/>
          </p:nvPr>
        </p:nvSpPr>
        <p:spPr>
          <a:xfrm>
            <a:off x="915987" y="744537"/>
            <a:ext cx="4965700"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txBox="1"/>
          <p:nvPr>
            <p:ph idx="1" type="body"/>
          </p:nvPr>
        </p:nvSpPr>
        <p:spPr>
          <a:xfrm>
            <a:off x="679450" y="4714875"/>
            <a:ext cx="5438774" cy="4467224"/>
          </a:xfrm>
          <a:prstGeom prst="rect">
            <a:avLst/>
          </a:prstGeom>
        </p:spPr>
        <p:txBody>
          <a:bodyPr anchorCtr="0" anchor="t" bIns="91425" lIns="91425" rIns="91425" tIns="91425">
            <a:noAutofit/>
          </a:bodyPr>
          <a:lstStyle/>
          <a:p>
            <a:pPr lvl="0">
              <a:spcBef>
                <a:spcPts val="0"/>
              </a:spcBef>
              <a:buNone/>
            </a:pPr>
            <a:r>
              <a:t/>
            </a:r>
            <a:endParaRPr/>
          </a:p>
        </p:txBody>
      </p:sp>
      <p:sp>
        <p:nvSpPr>
          <p:cNvPr id="321" name="Shape 321"/>
          <p:cNvSpPr/>
          <p:nvPr>
            <p:ph idx="2" type="sldImg"/>
          </p:nvPr>
        </p:nvSpPr>
        <p:spPr>
          <a:xfrm>
            <a:off x="915987" y="744537"/>
            <a:ext cx="4965700"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917575" y="744537"/>
            <a:ext cx="4962525" cy="3722686"/>
          </a:xfrm>
          <a:custGeom>
            <a:pathLst>
              <a:path extrusionOk="0" h="120000" w="120000">
                <a:moveTo>
                  <a:pt x="0" y="0"/>
                </a:moveTo>
                <a:lnTo>
                  <a:pt x="120000" y="0"/>
                </a:lnTo>
                <a:lnTo>
                  <a:pt x="120000" y="120000"/>
                </a:lnTo>
                <a:lnTo>
                  <a:pt x="0" y="120000"/>
                </a:lnTo>
                <a:close/>
              </a:path>
            </a:pathLst>
          </a:custGeom>
          <a:noFill/>
          <a:ln>
            <a:noFill/>
          </a:ln>
        </p:spPr>
      </p:sp>
      <p:sp>
        <p:nvSpPr>
          <p:cNvPr id="328" name="Shape 328"/>
          <p:cNvSpPr txBox="1"/>
          <p:nvPr>
            <p:ph idx="1" type="body"/>
          </p:nvPr>
        </p:nvSpPr>
        <p:spPr>
          <a:xfrm>
            <a:off x="679450" y="4714875"/>
            <a:ext cx="5438774" cy="446722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
        <p:nvSpPr>
          <p:cNvPr id="329" name="Shape 329"/>
          <p:cNvSpPr txBox="1"/>
          <p:nvPr>
            <p:ph idx="12" type="sldNum"/>
          </p:nvPr>
        </p:nvSpPr>
        <p:spPr>
          <a:xfrm>
            <a:off x="3849687" y="9428163"/>
            <a:ext cx="2946399" cy="496886"/>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679450" y="4714875"/>
            <a:ext cx="5438774" cy="4467224"/>
          </a:xfrm>
          <a:prstGeom prst="rect">
            <a:avLst/>
          </a:prstGeom>
        </p:spPr>
        <p:txBody>
          <a:bodyPr anchorCtr="0" anchor="t" bIns="91425" lIns="91425" rIns="91425" tIns="91425">
            <a:noAutofit/>
          </a:bodyPr>
          <a:lstStyle/>
          <a:p>
            <a:pPr lvl="0">
              <a:spcBef>
                <a:spcPts val="0"/>
              </a:spcBef>
              <a:buNone/>
            </a:pPr>
            <a:r>
              <a:t/>
            </a:r>
            <a:endParaRPr/>
          </a:p>
        </p:txBody>
      </p:sp>
      <p:sp>
        <p:nvSpPr>
          <p:cNvPr id="337" name="Shape 337"/>
          <p:cNvSpPr/>
          <p:nvPr>
            <p:ph idx="2" type="sldImg"/>
          </p:nvPr>
        </p:nvSpPr>
        <p:spPr>
          <a:xfrm>
            <a:off x="915987" y="744537"/>
            <a:ext cx="4965700"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915987" y="744537"/>
            <a:ext cx="4965600" cy="37227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79450" y="4714875"/>
            <a:ext cx="5438700" cy="4467300"/>
          </a:xfrm>
          <a:prstGeom prst="rect">
            <a:avLst/>
          </a:prstGeom>
        </p:spPr>
        <p:txBody>
          <a:bodyPr anchorCtr="0" anchor="t" bIns="91425" lIns="91425" rIns="91425" tIns="91425">
            <a:noAutofit/>
          </a:bodyPr>
          <a:lstStyle/>
          <a:p>
            <a:pPr lvl="0">
              <a:spcBef>
                <a:spcPts val="0"/>
              </a:spcBef>
              <a:buNone/>
            </a:pPr>
            <a:r>
              <a:t/>
            </a:r>
            <a:endParaRPr/>
          </a:p>
        </p:txBody>
      </p:sp>
      <p:sp>
        <p:nvSpPr>
          <p:cNvPr id="348" name="Shape 348"/>
          <p:cNvSpPr txBox="1"/>
          <p:nvPr>
            <p:ph idx="12" type="sldNum"/>
          </p:nvPr>
        </p:nvSpPr>
        <p:spPr>
          <a:xfrm>
            <a:off x="3849687" y="9428163"/>
            <a:ext cx="2946300" cy="4968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679450" y="4714875"/>
            <a:ext cx="5438774" cy="4467224"/>
          </a:xfrm>
          <a:prstGeom prst="rect">
            <a:avLst/>
          </a:prstGeom>
        </p:spPr>
        <p:txBody>
          <a:bodyPr anchorCtr="0" anchor="t" bIns="91425" lIns="91425" rIns="91425" tIns="91425">
            <a:noAutofit/>
          </a:bodyPr>
          <a:lstStyle/>
          <a:p>
            <a:pPr lvl="0">
              <a:spcBef>
                <a:spcPts val="0"/>
              </a:spcBef>
              <a:buNone/>
            </a:pPr>
            <a:r>
              <a:t/>
            </a:r>
            <a:endParaRPr/>
          </a:p>
        </p:txBody>
      </p:sp>
      <p:sp>
        <p:nvSpPr>
          <p:cNvPr id="355" name="Shape 355"/>
          <p:cNvSpPr/>
          <p:nvPr>
            <p:ph idx="2" type="sldImg"/>
          </p:nvPr>
        </p:nvSpPr>
        <p:spPr>
          <a:xfrm>
            <a:off x="915987" y="744537"/>
            <a:ext cx="4965700"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txBox="1"/>
          <p:nvPr>
            <p:ph idx="1" type="body"/>
          </p:nvPr>
        </p:nvSpPr>
        <p:spPr>
          <a:xfrm>
            <a:off x="679450" y="4714875"/>
            <a:ext cx="5438774" cy="4467224"/>
          </a:xfrm>
          <a:prstGeom prst="rect">
            <a:avLst/>
          </a:prstGeom>
        </p:spPr>
        <p:txBody>
          <a:bodyPr anchorCtr="0" anchor="t" bIns="91425" lIns="91425" rIns="91425" tIns="91425">
            <a:noAutofit/>
          </a:bodyPr>
          <a:lstStyle/>
          <a:p>
            <a:pPr lvl="0">
              <a:spcBef>
                <a:spcPts val="0"/>
              </a:spcBef>
              <a:buNone/>
            </a:pPr>
            <a:r>
              <a:t/>
            </a:r>
            <a:endParaRPr/>
          </a:p>
        </p:txBody>
      </p:sp>
      <p:sp>
        <p:nvSpPr>
          <p:cNvPr id="362" name="Shape 362"/>
          <p:cNvSpPr/>
          <p:nvPr>
            <p:ph idx="2" type="sldImg"/>
          </p:nvPr>
        </p:nvSpPr>
        <p:spPr>
          <a:xfrm>
            <a:off x="915987" y="744537"/>
            <a:ext cx="4965700"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79450" y="4714875"/>
            <a:ext cx="5438774" cy="4467224"/>
          </a:xfrm>
          <a:prstGeom prst="rect">
            <a:avLst/>
          </a:prstGeom>
        </p:spPr>
        <p:txBody>
          <a:bodyPr anchorCtr="0" anchor="t" bIns="91425" lIns="91425" rIns="91425" tIns="91425">
            <a:noAutofit/>
          </a:bodyPr>
          <a:lstStyle/>
          <a:p>
            <a:pPr lvl="0">
              <a:spcBef>
                <a:spcPts val="0"/>
              </a:spcBef>
              <a:buNone/>
            </a:pPr>
            <a:r>
              <a:t/>
            </a:r>
            <a:endParaRPr/>
          </a:p>
        </p:txBody>
      </p:sp>
      <p:sp>
        <p:nvSpPr>
          <p:cNvPr id="369" name="Shape 369"/>
          <p:cNvSpPr/>
          <p:nvPr>
            <p:ph idx="2" type="sldImg"/>
          </p:nvPr>
        </p:nvSpPr>
        <p:spPr>
          <a:xfrm>
            <a:off x="915987" y="744537"/>
            <a:ext cx="4965700"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txBox="1"/>
          <p:nvPr>
            <p:ph idx="12" type="sldNum"/>
          </p:nvPr>
        </p:nvSpPr>
        <p:spPr>
          <a:xfrm>
            <a:off x="3885079" y="9485809"/>
            <a:ext cx="2973300" cy="499800"/>
          </a:xfrm>
          <a:prstGeom prst="rect">
            <a:avLst/>
          </a:prstGeom>
          <a:noFill/>
          <a:ln>
            <a:noFill/>
          </a:ln>
        </p:spPr>
        <p:txBody>
          <a:bodyPr anchorCtr="0" anchor="b" bIns="46075" lIns="92175" rIns="92175" tIns="46075">
            <a:noAutofit/>
          </a:bodyPr>
          <a:lstStyle/>
          <a:p>
            <a:pPr indent="0" lvl="0" marL="0" marR="0" rtl="0" algn="r">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36" name="Shape 236"/>
          <p:cNvSpPr/>
          <p:nvPr>
            <p:ph idx="2" type="sldImg"/>
          </p:nvPr>
        </p:nvSpPr>
        <p:spPr>
          <a:xfrm>
            <a:off x="926010" y="749090"/>
            <a:ext cx="5008200" cy="3745500"/>
          </a:xfrm>
          <a:custGeom>
            <a:pathLst>
              <a:path extrusionOk="0" h="120000" w="120000">
                <a:moveTo>
                  <a:pt x="0" y="0"/>
                </a:moveTo>
                <a:lnTo>
                  <a:pt x="120000" y="0"/>
                </a:lnTo>
                <a:lnTo>
                  <a:pt x="120000" y="120000"/>
                </a:lnTo>
                <a:lnTo>
                  <a:pt x="0" y="120000"/>
                </a:lnTo>
                <a:close/>
              </a:path>
            </a:pathLst>
          </a:custGeom>
          <a:noFill/>
          <a:ln>
            <a:noFill/>
          </a:ln>
        </p:spPr>
      </p:sp>
      <p:sp>
        <p:nvSpPr>
          <p:cNvPr id="237" name="Shape 237"/>
          <p:cNvSpPr txBox="1"/>
          <p:nvPr>
            <p:ph idx="1" type="body"/>
          </p:nvPr>
        </p:nvSpPr>
        <p:spPr>
          <a:xfrm>
            <a:off x="685696" y="4743702"/>
            <a:ext cx="5488800" cy="4494600"/>
          </a:xfrm>
          <a:prstGeom prst="rect">
            <a:avLst/>
          </a:prstGeom>
          <a:noFill/>
          <a:ln>
            <a:noFill/>
          </a:ln>
        </p:spPr>
        <p:txBody>
          <a:bodyPr anchorCtr="0" anchor="t" bIns="46075" lIns="92175" rIns="92175" tIns="46075">
            <a:noAutofit/>
          </a:bodyPr>
          <a:lstStyle/>
          <a:p>
            <a:pPr indent="-69850" lvl="0" marL="0" marR="0" rtl="0" algn="l">
              <a:spcBef>
                <a:spcPts val="0"/>
              </a:spcBef>
              <a:spcAft>
                <a:spcPts val="0"/>
              </a:spcAft>
              <a:buClr>
                <a:schemeClr val="dk1"/>
              </a:buClr>
              <a:buSzPct val="122222"/>
              <a:buFont typeface="Arial"/>
              <a:buNone/>
            </a:pPr>
            <a:r>
              <a:rPr lang="en-US" sz="900">
                <a:highlight>
                  <a:srgbClr val="FFFFFF"/>
                </a:highlight>
              </a:rPr>
              <a:t>1. tue 12nn: weixiang, qixun(YL + VR)</a:t>
            </a:r>
          </a:p>
          <a:p>
            <a:pPr indent="-69850" lvl="0" marL="0" marR="0" rtl="0" algn="l">
              <a:spcBef>
                <a:spcPts val="0"/>
              </a:spcBef>
              <a:spcAft>
                <a:spcPts val="0"/>
              </a:spcAft>
              <a:buClr>
                <a:schemeClr val="dk1"/>
              </a:buClr>
              <a:buSzPct val="122222"/>
              <a:buFont typeface="Arial"/>
              <a:buNone/>
            </a:pPr>
            <a:r>
              <a:rPr lang="en-US" sz="900">
                <a:highlight>
                  <a:srgbClr val="FFFFFF"/>
                </a:highlight>
              </a:rPr>
              <a:t>2. thu 12nn: aaron, Yiding (YL + LC)</a:t>
            </a:r>
          </a:p>
          <a:p>
            <a:pPr indent="0" lvl="0" marL="0" marR="0" rtl="0" algn="l">
              <a:spcBef>
                <a:spcPts val="0"/>
              </a:spcBef>
              <a:spcAft>
                <a:spcPts val="0"/>
              </a:spcAft>
              <a:buClr>
                <a:schemeClr val="dk1"/>
              </a:buClr>
              <a:buSzPct val="25000"/>
              <a:buFont typeface="Arial"/>
              <a:buNone/>
            </a:pPr>
            <a:r>
              <a:rPr lang="en-US" sz="900">
                <a:highlight>
                  <a:srgbClr val="FFFFFF"/>
                </a:highlight>
              </a:rPr>
              <a:t>3. thu 3:30pm: Zijie, Hong Yang (YL + VR)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txBox="1"/>
          <p:nvPr>
            <p:ph idx="12" type="sldNum"/>
          </p:nvPr>
        </p:nvSpPr>
        <p:spPr>
          <a:xfrm>
            <a:off x="3849687" y="9428163"/>
            <a:ext cx="2946399" cy="496886"/>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46" name="Shape 246"/>
          <p:cNvSpPr/>
          <p:nvPr>
            <p:ph idx="2" type="sldImg"/>
          </p:nvPr>
        </p:nvSpPr>
        <p:spPr>
          <a:xfrm>
            <a:off x="917575" y="744537"/>
            <a:ext cx="4962525" cy="3722686"/>
          </a:xfrm>
          <a:custGeom>
            <a:pathLst>
              <a:path extrusionOk="0" h="120000" w="120000">
                <a:moveTo>
                  <a:pt x="0" y="0"/>
                </a:moveTo>
                <a:lnTo>
                  <a:pt x="120000" y="0"/>
                </a:lnTo>
                <a:lnTo>
                  <a:pt x="120000" y="120000"/>
                </a:lnTo>
                <a:lnTo>
                  <a:pt x="0" y="120000"/>
                </a:lnTo>
                <a:close/>
              </a:path>
            </a:pathLst>
          </a:custGeom>
          <a:noFill/>
          <a:ln>
            <a:noFill/>
          </a:ln>
        </p:spPr>
      </p:sp>
      <p:sp>
        <p:nvSpPr>
          <p:cNvPr id="247" name="Shape 247"/>
          <p:cNvSpPr txBox="1"/>
          <p:nvPr>
            <p:ph idx="1" type="body"/>
          </p:nvPr>
        </p:nvSpPr>
        <p:spPr>
          <a:xfrm>
            <a:off x="679450" y="4714875"/>
            <a:ext cx="5438774" cy="4467224"/>
          </a:xfrm>
          <a:prstGeom prst="rect">
            <a:avLst/>
          </a:prstGeom>
          <a:noFill/>
          <a:ln>
            <a:noFill/>
          </a:ln>
        </p:spPr>
        <p:txBody>
          <a:bodyPr anchorCtr="0" anchor="t" bIns="45700" lIns="91425" rIns="91425" tIns="45700">
            <a:noAutofit/>
          </a:bodyPr>
          <a:lstStyle/>
          <a:p>
            <a:pPr indent="0" lvl="1" marL="45720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txBox="1"/>
          <p:nvPr>
            <p:ph idx="12" type="sldNum"/>
          </p:nvPr>
        </p:nvSpPr>
        <p:spPr>
          <a:xfrm>
            <a:off x="3849687" y="9428163"/>
            <a:ext cx="2946300" cy="4968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56" name="Shape 256"/>
          <p:cNvSpPr/>
          <p:nvPr>
            <p:ph idx="2" type="sldImg"/>
          </p:nvPr>
        </p:nvSpPr>
        <p:spPr>
          <a:xfrm>
            <a:off x="917575" y="744537"/>
            <a:ext cx="4962600" cy="3722700"/>
          </a:xfrm>
          <a:custGeom>
            <a:pathLst>
              <a:path extrusionOk="0" h="120000" w="120000">
                <a:moveTo>
                  <a:pt x="0" y="0"/>
                </a:moveTo>
                <a:lnTo>
                  <a:pt x="120000" y="0"/>
                </a:lnTo>
                <a:lnTo>
                  <a:pt x="120000" y="120000"/>
                </a:lnTo>
                <a:lnTo>
                  <a:pt x="0" y="120000"/>
                </a:lnTo>
                <a:close/>
              </a:path>
            </a:pathLst>
          </a:custGeom>
          <a:noFill/>
          <a:ln>
            <a:noFill/>
          </a:ln>
        </p:spPr>
      </p:sp>
      <p:sp>
        <p:nvSpPr>
          <p:cNvPr id="257" name="Shape 257"/>
          <p:cNvSpPr txBox="1"/>
          <p:nvPr>
            <p:ph idx="1" type="body"/>
          </p:nvPr>
        </p:nvSpPr>
        <p:spPr>
          <a:xfrm>
            <a:off x="679450" y="4714875"/>
            <a:ext cx="5438700" cy="4467300"/>
          </a:xfrm>
          <a:prstGeom prst="rect">
            <a:avLst/>
          </a:prstGeom>
          <a:noFill/>
          <a:ln>
            <a:noFill/>
          </a:ln>
        </p:spPr>
        <p:txBody>
          <a:bodyPr anchorCtr="0" anchor="t" bIns="45700" lIns="91425" rIns="91425" tIns="45700">
            <a:noAutofit/>
          </a:bodyPr>
          <a:lstStyle/>
          <a:p>
            <a:pPr indent="0" lvl="1" marL="45720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txBox="1"/>
          <p:nvPr>
            <p:ph idx="12" type="sldNum"/>
          </p:nvPr>
        </p:nvSpPr>
        <p:spPr>
          <a:xfrm>
            <a:off x="3849687" y="9428163"/>
            <a:ext cx="2946300" cy="4968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66" name="Shape 266"/>
          <p:cNvSpPr/>
          <p:nvPr>
            <p:ph idx="2" type="sldImg"/>
          </p:nvPr>
        </p:nvSpPr>
        <p:spPr>
          <a:xfrm>
            <a:off x="917575" y="744537"/>
            <a:ext cx="4962600" cy="3722700"/>
          </a:xfrm>
          <a:custGeom>
            <a:pathLst>
              <a:path extrusionOk="0" h="120000" w="120000">
                <a:moveTo>
                  <a:pt x="0" y="0"/>
                </a:moveTo>
                <a:lnTo>
                  <a:pt x="120000" y="0"/>
                </a:lnTo>
                <a:lnTo>
                  <a:pt x="120000" y="120000"/>
                </a:lnTo>
                <a:lnTo>
                  <a:pt x="0" y="120000"/>
                </a:lnTo>
                <a:close/>
              </a:path>
            </a:pathLst>
          </a:custGeom>
          <a:noFill/>
          <a:ln>
            <a:noFill/>
          </a:ln>
        </p:spPr>
      </p:sp>
      <p:sp>
        <p:nvSpPr>
          <p:cNvPr id="267" name="Shape 267"/>
          <p:cNvSpPr txBox="1"/>
          <p:nvPr>
            <p:ph idx="1" type="body"/>
          </p:nvPr>
        </p:nvSpPr>
        <p:spPr>
          <a:xfrm>
            <a:off x="679450" y="4714875"/>
            <a:ext cx="5438700" cy="4467300"/>
          </a:xfrm>
          <a:prstGeom prst="rect">
            <a:avLst/>
          </a:prstGeom>
          <a:noFill/>
          <a:ln>
            <a:noFill/>
          </a:ln>
        </p:spPr>
        <p:txBody>
          <a:bodyPr anchorCtr="0" anchor="t" bIns="45700" lIns="91425" rIns="91425" tIns="45700">
            <a:noAutofit/>
          </a:bodyPr>
          <a:lstStyle/>
          <a:p>
            <a:pPr indent="0" lvl="1" marL="45720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txBox="1"/>
          <p:nvPr>
            <p:ph idx="12" type="sldNum"/>
          </p:nvPr>
        </p:nvSpPr>
        <p:spPr>
          <a:xfrm>
            <a:off x="3849687" y="9428163"/>
            <a:ext cx="2946399" cy="496886"/>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76" name="Shape 276"/>
          <p:cNvSpPr/>
          <p:nvPr>
            <p:ph idx="2" type="sldImg"/>
          </p:nvPr>
        </p:nvSpPr>
        <p:spPr>
          <a:xfrm>
            <a:off x="917575" y="744537"/>
            <a:ext cx="4962525" cy="3722686"/>
          </a:xfrm>
          <a:custGeom>
            <a:pathLst>
              <a:path extrusionOk="0" h="120000" w="120000">
                <a:moveTo>
                  <a:pt x="0" y="0"/>
                </a:moveTo>
                <a:lnTo>
                  <a:pt x="120000" y="0"/>
                </a:lnTo>
                <a:lnTo>
                  <a:pt x="120000" y="120000"/>
                </a:lnTo>
                <a:lnTo>
                  <a:pt x="0" y="120000"/>
                </a:lnTo>
                <a:close/>
              </a:path>
            </a:pathLst>
          </a:custGeom>
          <a:noFill/>
          <a:ln>
            <a:noFill/>
          </a:ln>
        </p:spPr>
      </p:sp>
      <p:sp>
        <p:nvSpPr>
          <p:cNvPr id="277" name="Shape 277"/>
          <p:cNvSpPr txBox="1"/>
          <p:nvPr>
            <p:ph idx="1" type="body"/>
          </p:nvPr>
        </p:nvSpPr>
        <p:spPr>
          <a:xfrm>
            <a:off x="679450" y="4714875"/>
            <a:ext cx="5438774" cy="4467224"/>
          </a:xfrm>
          <a:prstGeom prst="rect">
            <a:avLst/>
          </a:prstGeom>
          <a:noFill/>
          <a:ln>
            <a:noFill/>
          </a:ln>
        </p:spPr>
        <p:txBody>
          <a:bodyPr anchorCtr="0" anchor="t" bIns="45700" lIns="91425" rIns="91425" tIns="45700">
            <a:noAutofit/>
          </a:bodyPr>
          <a:lstStyle/>
          <a:p>
            <a:pPr lvl="0" rtl="0">
              <a:lnSpc>
                <a:spcPct val="115000"/>
              </a:lnSpc>
              <a:spcBef>
                <a:spcPts val="700"/>
              </a:spcBef>
              <a:buClr>
                <a:schemeClr val="dk1"/>
              </a:buClr>
              <a:buSzPct val="39285"/>
              <a:buFont typeface="Arial"/>
              <a:buNone/>
            </a:pPr>
            <a:r>
              <a:t/>
            </a:r>
            <a:endParaRPr sz="2800">
              <a:latin typeface="Calibri"/>
              <a:ea typeface="Calibri"/>
              <a:cs typeface="Calibri"/>
              <a:sym typeface="Calibri"/>
            </a:endParaRPr>
          </a:p>
          <a:p>
            <a:pPr indent="0" lvl="0" marL="0" marR="0" rtl="0" algn="l">
              <a:spcBef>
                <a:spcPts val="360"/>
              </a:spcBef>
              <a:spcAft>
                <a:spcPts val="0"/>
              </a:spcAft>
              <a:buSzPct val="250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79450" y="4714875"/>
            <a:ext cx="5438774" cy="4467224"/>
          </a:xfrm>
          <a:prstGeom prst="rect">
            <a:avLst/>
          </a:prstGeom>
        </p:spPr>
        <p:txBody>
          <a:bodyPr anchorCtr="0" anchor="t" bIns="91425" lIns="91425" rIns="91425" tIns="91425">
            <a:noAutofit/>
          </a:bodyPr>
          <a:lstStyle/>
          <a:p>
            <a:pPr lvl="0">
              <a:spcBef>
                <a:spcPts val="0"/>
              </a:spcBef>
              <a:buNone/>
            </a:pPr>
            <a:r>
              <a:t/>
            </a:r>
            <a:endParaRPr/>
          </a:p>
        </p:txBody>
      </p:sp>
      <p:sp>
        <p:nvSpPr>
          <p:cNvPr id="287" name="Shape 287"/>
          <p:cNvSpPr/>
          <p:nvPr>
            <p:ph idx="2" type="sldImg"/>
          </p:nvPr>
        </p:nvSpPr>
        <p:spPr>
          <a:xfrm>
            <a:off x="915987" y="744537"/>
            <a:ext cx="4965700"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txBox="1"/>
          <p:nvPr>
            <p:ph idx="12" type="sldNum"/>
          </p:nvPr>
        </p:nvSpPr>
        <p:spPr>
          <a:xfrm>
            <a:off x="3849687" y="9428163"/>
            <a:ext cx="2946399" cy="496886"/>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95" name="Shape 295"/>
          <p:cNvSpPr/>
          <p:nvPr>
            <p:ph idx="2" type="sldImg"/>
          </p:nvPr>
        </p:nvSpPr>
        <p:spPr>
          <a:xfrm>
            <a:off x="917575" y="744537"/>
            <a:ext cx="4962525" cy="3722686"/>
          </a:xfrm>
          <a:custGeom>
            <a:pathLst>
              <a:path extrusionOk="0" h="120000" w="120000">
                <a:moveTo>
                  <a:pt x="0" y="0"/>
                </a:moveTo>
                <a:lnTo>
                  <a:pt x="120000" y="0"/>
                </a:lnTo>
                <a:lnTo>
                  <a:pt x="120000" y="120000"/>
                </a:lnTo>
                <a:lnTo>
                  <a:pt x="0" y="120000"/>
                </a:lnTo>
                <a:close/>
              </a:path>
            </a:pathLst>
          </a:custGeom>
          <a:noFill/>
          <a:ln>
            <a:noFill/>
          </a:ln>
        </p:spPr>
      </p:sp>
      <p:sp>
        <p:nvSpPr>
          <p:cNvPr id="296" name="Shape 296"/>
          <p:cNvSpPr txBox="1"/>
          <p:nvPr>
            <p:ph idx="1" type="body"/>
          </p:nvPr>
        </p:nvSpPr>
        <p:spPr>
          <a:xfrm>
            <a:off x="679450" y="4714875"/>
            <a:ext cx="5438774" cy="446722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679450" y="4714875"/>
            <a:ext cx="5438774" cy="4467224"/>
          </a:xfrm>
          <a:prstGeom prst="rect">
            <a:avLst/>
          </a:prstGeom>
        </p:spPr>
        <p:txBody>
          <a:bodyPr anchorCtr="0" anchor="t" bIns="91425" lIns="91425" rIns="91425" tIns="91425">
            <a:noAutofit/>
          </a:bodyPr>
          <a:lstStyle/>
          <a:p>
            <a:pPr lvl="0">
              <a:spcBef>
                <a:spcPts val="0"/>
              </a:spcBef>
              <a:buNone/>
            </a:pPr>
            <a:r>
              <a:t/>
            </a:r>
            <a:endParaRPr/>
          </a:p>
        </p:txBody>
      </p:sp>
      <p:sp>
        <p:nvSpPr>
          <p:cNvPr id="304" name="Shape 304"/>
          <p:cNvSpPr/>
          <p:nvPr>
            <p:ph idx="2" type="sldImg"/>
          </p:nvPr>
        </p:nvSpPr>
        <p:spPr>
          <a:xfrm>
            <a:off x="915987" y="744537"/>
            <a:ext cx="4965700" cy="372268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304800" y="1600200"/>
            <a:ext cx="8610599"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19" name="Shape 19"/>
          <p:cNvSpPr txBox="1"/>
          <p:nvPr>
            <p:ph idx="1" type="body"/>
          </p:nvPr>
        </p:nvSpPr>
        <p:spPr>
          <a:xfrm>
            <a:off x="266700" y="3429000"/>
            <a:ext cx="8610599" cy="1600199"/>
          </a:xfrm>
          <a:prstGeom prst="rect">
            <a:avLst/>
          </a:prstGeom>
          <a:noFill/>
          <a:ln>
            <a:noFill/>
          </a:ln>
        </p:spPr>
        <p:txBody>
          <a:bodyPr anchorCtr="0" anchor="t" bIns="91425" lIns="91425" rIns="91425" tIns="91425"/>
          <a:lstStyle>
            <a:lvl1pPr indent="-342900" lvl="0" marL="342900" marR="0" rtl="0" algn="ctr">
              <a:spcBef>
                <a:spcPts val="640"/>
              </a:spcBef>
              <a:spcAft>
                <a:spcPts val="0"/>
              </a:spcAft>
              <a:buNone/>
              <a:defRPr b="0" i="0" sz="3200" u="none" cap="none" strike="noStrike">
                <a:solidFill>
                  <a:schemeClr val="accent2"/>
                </a:solidFill>
                <a:latin typeface="Tahoma"/>
                <a:ea typeface="Tahoma"/>
                <a:cs typeface="Tahoma"/>
                <a:sym typeface="Tahoma"/>
              </a:defRPr>
            </a:lvl1pPr>
            <a:lvl2pPr indent="-107950" lvl="1" marL="742950" marR="0" rtl="0" algn="l">
              <a:spcBef>
                <a:spcPts val="560"/>
              </a:spcBef>
              <a:spcAft>
                <a:spcPts val="0"/>
              </a:spcAft>
              <a:buClr>
                <a:schemeClr val="accent2"/>
              </a:buClr>
              <a:buSzPct val="100000"/>
              <a:buFont typeface="Arial"/>
              <a:buChar char="–"/>
              <a:defRPr b="0" i="0" sz="2800" u="none" cap="none" strike="noStrike">
                <a:solidFill>
                  <a:schemeClr val="accent2"/>
                </a:solidFill>
                <a:latin typeface="Arial"/>
                <a:ea typeface="Arial"/>
                <a:cs typeface="Arial"/>
                <a:sym typeface="Arial"/>
              </a:defRPr>
            </a:lvl2pPr>
            <a:lvl3pPr indent="-76200" lvl="2" marL="1143000" marR="0" rtl="0" algn="l">
              <a:spcBef>
                <a:spcPts val="48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3pPr>
            <a:lvl4pPr indent="-101600" lvl="3" marL="16002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4pPr>
            <a:lvl5pPr indent="-114300" lvl="4" marL="20574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5pPr>
            <a:lvl6pPr indent="-114300" lvl="5" marL="25146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6pPr>
            <a:lvl7pPr indent="-114300" lvl="6" marL="29718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7pPr>
            <a:lvl8pPr indent="-114300" lvl="7" marL="34290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8pPr>
            <a:lvl9pPr indent="-114300" lvl="8" marL="38862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9pPr>
          </a:lstStyle>
          <a:p/>
        </p:txBody>
      </p:sp>
      <p:sp>
        <p:nvSpPr>
          <p:cNvPr id="20" name="Shape 20"/>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21" name="Shape 21"/>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65" name="Shape 65"/>
        <p:cNvGrpSpPr/>
        <p:nvPr/>
      </p:nvGrpSpPr>
      <p:grpSpPr>
        <a:xfrm>
          <a:off x="0" y="0"/>
          <a:ext cx="0" cy="0"/>
          <a:chOff x="0" y="0"/>
          <a:chExt cx="0" cy="0"/>
        </a:xfrm>
      </p:grpSpPr>
      <p:sp>
        <p:nvSpPr>
          <p:cNvPr id="66" name="Shape 66"/>
          <p:cNvSpPr txBox="1"/>
          <p:nvPr>
            <p:ph type="title"/>
          </p:nvPr>
        </p:nvSpPr>
        <p:spPr>
          <a:xfrm>
            <a:off x="304800" y="1600200"/>
            <a:ext cx="8610599"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67" name="Shape 67"/>
          <p:cNvSpPr txBox="1"/>
          <p:nvPr>
            <p:ph idx="1" type="body"/>
          </p:nvPr>
        </p:nvSpPr>
        <p:spPr>
          <a:xfrm rot="5400000">
            <a:off x="3771900" y="-76199"/>
            <a:ext cx="1600199" cy="8610599"/>
          </a:xfrm>
          <a:prstGeom prst="rect">
            <a:avLst/>
          </a:prstGeom>
          <a:noFill/>
          <a:ln>
            <a:noFill/>
          </a:ln>
        </p:spPr>
        <p:txBody>
          <a:bodyPr anchorCtr="0" anchor="t" bIns="91425" lIns="91425" rIns="91425" tIns="91425"/>
          <a:lstStyle>
            <a:lvl1pPr indent="-342900" lvl="0" marL="342900" marR="0" rtl="0" algn="ctr">
              <a:spcBef>
                <a:spcPts val="640"/>
              </a:spcBef>
              <a:spcAft>
                <a:spcPts val="0"/>
              </a:spcAft>
              <a:buNone/>
              <a:defRPr b="0" i="0" sz="3200" u="none" cap="none" strike="noStrike">
                <a:solidFill>
                  <a:schemeClr val="accent2"/>
                </a:solidFill>
                <a:latin typeface="Tahoma"/>
                <a:ea typeface="Tahoma"/>
                <a:cs typeface="Tahoma"/>
                <a:sym typeface="Tahoma"/>
              </a:defRPr>
            </a:lvl1pPr>
            <a:lvl2pPr indent="-107950" lvl="1" marL="742950" marR="0" rtl="0" algn="l">
              <a:spcBef>
                <a:spcPts val="560"/>
              </a:spcBef>
              <a:spcAft>
                <a:spcPts val="0"/>
              </a:spcAft>
              <a:buClr>
                <a:schemeClr val="accent2"/>
              </a:buClr>
              <a:buSzPct val="100000"/>
              <a:buFont typeface="Arial"/>
              <a:buChar char="–"/>
              <a:defRPr b="0" i="0" sz="2800" u="none" cap="none" strike="noStrike">
                <a:solidFill>
                  <a:schemeClr val="accent2"/>
                </a:solidFill>
                <a:latin typeface="Arial"/>
                <a:ea typeface="Arial"/>
                <a:cs typeface="Arial"/>
                <a:sym typeface="Arial"/>
              </a:defRPr>
            </a:lvl2pPr>
            <a:lvl3pPr indent="-76200" lvl="2" marL="1143000" marR="0" rtl="0" algn="l">
              <a:spcBef>
                <a:spcPts val="48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3pPr>
            <a:lvl4pPr indent="-101600" lvl="3" marL="16002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4pPr>
            <a:lvl5pPr indent="-114300" lvl="4" marL="20574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5pPr>
            <a:lvl6pPr indent="-114300" lvl="5" marL="25146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6pPr>
            <a:lvl7pPr indent="-114300" lvl="6" marL="29718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7pPr>
            <a:lvl8pPr indent="-114300" lvl="7" marL="34290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8pPr>
            <a:lvl9pPr indent="-114300" lvl="8" marL="38862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9pPr>
          </a:lstStyle>
          <a:p/>
        </p:txBody>
      </p:sp>
      <p:sp>
        <p:nvSpPr>
          <p:cNvPr id="68" name="Shape 68"/>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69" name="Shape 69"/>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70" name="Shape 70"/>
        <p:cNvGrpSpPr/>
        <p:nvPr/>
      </p:nvGrpSpPr>
      <p:grpSpPr>
        <a:xfrm>
          <a:off x="0" y="0"/>
          <a:ext cx="0" cy="0"/>
          <a:chOff x="0" y="0"/>
          <a:chExt cx="0" cy="0"/>
        </a:xfrm>
      </p:grpSpPr>
      <p:sp>
        <p:nvSpPr>
          <p:cNvPr id="71" name="Shape 71"/>
          <p:cNvSpPr txBox="1"/>
          <p:nvPr>
            <p:ph type="title"/>
          </p:nvPr>
        </p:nvSpPr>
        <p:spPr>
          <a:xfrm rot="5400000">
            <a:off x="6119812" y="2233612"/>
            <a:ext cx="3429000" cy="2162174"/>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72" name="Shape 72"/>
          <p:cNvSpPr txBox="1"/>
          <p:nvPr>
            <p:ph idx="1" type="body"/>
          </p:nvPr>
        </p:nvSpPr>
        <p:spPr>
          <a:xfrm rot="5400000">
            <a:off x="1719262" y="147637"/>
            <a:ext cx="3429000" cy="6334125"/>
          </a:xfrm>
          <a:prstGeom prst="rect">
            <a:avLst/>
          </a:prstGeom>
          <a:noFill/>
          <a:ln>
            <a:noFill/>
          </a:ln>
        </p:spPr>
        <p:txBody>
          <a:bodyPr anchorCtr="0" anchor="t" bIns="91425" lIns="91425" rIns="91425" tIns="91425"/>
          <a:lstStyle>
            <a:lvl1pPr indent="-342900" lvl="0" marL="342900" marR="0" rtl="0" algn="ctr">
              <a:spcBef>
                <a:spcPts val="640"/>
              </a:spcBef>
              <a:spcAft>
                <a:spcPts val="0"/>
              </a:spcAft>
              <a:buNone/>
              <a:defRPr b="0" i="0" sz="3200" u="none" cap="none" strike="noStrike">
                <a:solidFill>
                  <a:schemeClr val="accent2"/>
                </a:solidFill>
                <a:latin typeface="Tahoma"/>
                <a:ea typeface="Tahoma"/>
                <a:cs typeface="Tahoma"/>
                <a:sym typeface="Tahoma"/>
              </a:defRPr>
            </a:lvl1pPr>
            <a:lvl2pPr indent="-107950" lvl="1" marL="742950" marR="0" rtl="0" algn="l">
              <a:spcBef>
                <a:spcPts val="560"/>
              </a:spcBef>
              <a:spcAft>
                <a:spcPts val="0"/>
              </a:spcAft>
              <a:buClr>
                <a:schemeClr val="accent2"/>
              </a:buClr>
              <a:buSzPct val="100000"/>
              <a:buFont typeface="Arial"/>
              <a:buChar char="–"/>
              <a:defRPr b="0" i="0" sz="2800" u="none" cap="none" strike="noStrike">
                <a:solidFill>
                  <a:schemeClr val="accent2"/>
                </a:solidFill>
                <a:latin typeface="Arial"/>
                <a:ea typeface="Arial"/>
                <a:cs typeface="Arial"/>
                <a:sym typeface="Arial"/>
              </a:defRPr>
            </a:lvl2pPr>
            <a:lvl3pPr indent="-76200" lvl="2" marL="1143000" marR="0" rtl="0" algn="l">
              <a:spcBef>
                <a:spcPts val="48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3pPr>
            <a:lvl4pPr indent="-101600" lvl="3" marL="16002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4pPr>
            <a:lvl5pPr indent="-114300" lvl="4" marL="20574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5pPr>
            <a:lvl6pPr indent="-114300" lvl="5" marL="25146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6pPr>
            <a:lvl7pPr indent="-114300" lvl="6" marL="29718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7pPr>
            <a:lvl8pPr indent="-114300" lvl="7" marL="34290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8pPr>
            <a:lvl9pPr indent="-114300" lvl="8" marL="38862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9pPr>
          </a:lstStyle>
          <a:p/>
        </p:txBody>
      </p:sp>
      <p:sp>
        <p:nvSpPr>
          <p:cNvPr id="73" name="Shape 73"/>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74" name="Shape 74"/>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85" name="Shape 85"/>
        <p:cNvGrpSpPr/>
        <p:nvPr/>
      </p:nvGrpSpPr>
      <p:grpSpPr>
        <a:xfrm>
          <a:off x="0" y="0"/>
          <a:ext cx="0" cy="0"/>
          <a:chOff x="0" y="0"/>
          <a:chExt cx="0" cy="0"/>
        </a:xfrm>
      </p:grpSpPr>
      <p:sp>
        <p:nvSpPr>
          <p:cNvPr id="86" name="Shape 86"/>
          <p:cNvSpPr txBox="1"/>
          <p:nvPr>
            <p:ph type="title"/>
          </p:nvPr>
        </p:nvSpPr>
        <p:spPr>
          <a:xfrm>
            <a:off x="304800" y="152400"/>
            <a:ext cx="8610599" cy="685799"/>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87" name="Shape 87"/>
          <p:cNvSpPr txBox="1"/>
          <p:nvPr>
            <p:ph idx="1" type="body"/>
          </p:nvPr>
        </p:nvSpPr>
        <p:spPr>
          <a:xfrm>
            <a:off x="304800" y="914400"/>
            <a:ext cx="8610599"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88" name="Shape 88"/>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89" name="Shape 89"/>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90" name="Shape 90"/>
        <p:cNvGrpSpPr/>
        <p:nvPr/>
      </p:nvGrpSpPr>
      <p:grpSpPr>
        <a:xfrm>
          <a:off x="0" y="0"/>
          <a:ext cx="0" cy="0"/>
          <a:chOff x="0" y="0"/>
          <a:chExt cx="0" cy="0"/>
        </a:xfrm>
      </p:grpSpPr>
      <p:sp>
        <p:nvSpPr>
          <p:cNvPr id="91" name="Shape 91"/>
          <p:cNvSpPr txBox="1"/>
          <p:nvPr>
            <p:ph type="title"/>
          </p:nvPr>
        </p:nvSpPr>
        <p:spPr>
          <a:xfrm>
            <a:off x="304800" y="152400"/>
            <a:ext cx="8610599" cy="685799"/>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92" name="Shape 92"/>
          <p:cNvSpPr txBox="1"/>
          <p:nvPr>
            <p:ph idx="1" type="body"/>
          </p:nvPr>
        </p:nvSpPr>
        <p:spPr>
          <a:xfrm>
            <a:off x="304800" y="914400"/>
            <a:ext cx="4229100"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33350" lvl="1" marL="742950" marR="0" rtl="0" algn="l">
              <a:spcBef>
                <a:spcPts val="480"/>
              </a:spcBef>
              <a:spcAft>
                <a:spcPts val="0"/>
              </a:spcAft>
              <a:buClr>
                <a:srgbClr val="FF0000"/>
              </a:buClr>
              <a:buSzPct val="100000"/>
              <a:buFont typeface="Noto Sans Symbols"/>
              <a:buChar char="▪"/>
              <a:defRPr b="0" i="0" sz="2400" u="none" cap="none" strike="noStrike">
                <a:solidFill>
                  <a:schemeClr val="accent2"/>
                </a:solidFill>
                <a:latin typeface="Tahoma"/>
                <a:ea typeface="Tahoma"/>
                <a:cs typeface="Tahoma"/>
                <a:sym typeface="Tahoma"/>
              </a:defRPr>
            </a:lvl2pPr>
            <a:lvl3pPr indent="-101600" lvl="2" marL="1143000" marR="0" rtl="0" algn="l">
              <a:spcBef>
                <a:spcPts val="400"/>
              </a:spcBef>
              <a:spcAft>
                <a:spcPts val="0"/>
              </a:spcAft>
              <a:buClr>
                <a:srgbClr val="3333CC"/>
              </a:buClr>
              <a:buSzPct val="100000"/>
              <a:buFont typeface="Noto Sans Symbols"/>
              <a:buChar char="▪"/>
              <a:defRPr b="0" i="0" sz="2000" u="none" cap="none" strike="noStrike">
                <a:solidFill>
                  <a:schemeClr val="accent2"/>
                </a:solidFill>
                <a:latin typeface="Tahoma"/>
                <a:ea typeface="Tahoma"/>
                <a:cs typeface="Tahoma"/>
                <a:sym typeface="Tahoma"/>
              </a:defRPr>
            </a:lvl3pPr>
            <a:lvl4pPr indent="-114300" lvl="3" marL="1600200" marR="0" rtl="0" algn="l">
              <a:spcBef>
                <a:spcPts val="360"/>
              </a:spcBef>
              <a:spcAft>
                <a:spcPts val="0"/>
              </a:spcAft>
              <a:buClr>
                <a:srgbClr val="FFCF01"/>
              </a:buClr>
              <a:buSzPct val="100000"/>
              <a:buFont typeface="Noto Sans Symbols"/>
              <a:buChar char="▪"/>
              <a:defRPr b="0" i="0" sz="18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93" name="Shape 93"/>
          <p:cNvSpPr txBox="1"/>
          <p:nvPr>
            <p:ph idx="2" type="body"/>
          </p:nvPr>
        </p:nvSpPr>
        <p:spPr>
          <a:xfrm>
            <a:off x="4686300" y="914400"/>
            <a:ext cx="4229100"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33350" lvl="1" marL="742950" marR="0" rtl="0" algn="l">
              <a:spcBef>
                <a:spcPts val="480"/>
              </a:spcBef>
              <a:spcAft>
                <a:spcPts val="0"/>
              </a:spcAft>
              <a:buClr>
                <a:srgbClr val="FF0000"/>
              </a:buClr>
              <a:buSzPct val="100000"/>
              <a:buFont typeface="Noto Sans Symbols"/>
              <a:buChar char="▪"/>
              <a:defRPr b="0" i="0" sz="2400" u="none" cap="none" strike="noStrike">
                <a:solidFill>
                  <a:schemeClr val="accent2"/>
                </a:solidFill>
                <a:latin typeface="Tahoma"/>
                <a:ea typeface="Tahoma"/>
                <a:cs typeface="Tahoma"/>
                <a:sym typeface="Tahoma"/>
              </a:defRPr>
            </a:lvl2pPr>
            <a:lvl3pPr indent="-101600" lvl="2" marL="1143000" marR="0" rtl="0" algn="l">
              <a:spcBef>
                <a:spcPts val="400"/>
              </a:spcBef>
              <a:spcAft>
                <a:spcPts val="0"/>
              </a:spcAft>
              <a:buClr>
                <a:srgbClr val="3333CC"/>
              </a:buClr>
              <a:buSzPct val="100000"/>
              <a:buFont typeface="Noto Sans Symbols"/>
              <a:buChar char="▪"/>
              <a:defRPr b="0" i="0" sz="2000" u="none" cap="none" strike="noStrike">
                <a:solidFill>
                  <a:schemeClr val="accent2"/>
                </a:solidFill>
                <a:latin typeface="Tahoma"/>
                <a:ea typeface="Tahoma"/>
                <a:cs typeface="Tahoma"/>
                <a:sym typeface="Tahoma"/>
              </a:defRPr>
            </a:lvl3pPr>
            <a:lvl4pPr indent="-114300" lvl="3" marL="1600200" marR="0" rtl="0" algn="l">
              <a:spcBef>
                <a:spcPts val="360"/>
              </a:spcBef>
              <a:spcAft>
                <a:spcPts val="0"/>
              </a:spcAft>
              <a:buClr>
                <a:srgbClr val="FFCF01"/>
              </a:buClr>
              <a:buSzPct val="100000"/>
              <a:buFont typeface="Noto Sans Symbols"/>
              <a:buChar char="▪"/>
              <a:defRPr b="0" i="0" sz="18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94" name="Shape 94"/>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95" name="Shape 95"/>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bl">
  <p:cSld name="Title and Table">
    <p:spTree>
      <p:nvGrpSpPr>
        <p:cNvPr id="96" name="Shape 96"/>
        <p:cNvGrpSpPr/>
        <p:nvPr/>
      </p:nvGrpSpPr>
      <p:grpSpPr>
        <a:xfrm>
          <a:off x="0" y="0"/>
          <a:ext cx="0" cy="0"/>
          <a:chOff x="0" y="0"/>
          <a:chExt cx="0" cy="0"/>
        </a:xfrm>
      </p:grpSpPr>
      <p:sp>
        <p:nvSpPr>
          <p:cNvPr id="97" name="Shape 97"/>
          <p:cNvSpPr txBox="1"/>
          <p:nvPr>
            <p:ph type="title"/>
          </p:nvPr>
        </p:nvSpPr>
        <p:spPr>
          <a:xfrm>
            <a:off x="304800" y="152400"/>
            <a:ext cx="8610599" cy="685799"/>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98" name="Shape 98"/>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99" name="Shape 99"/>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00" name="Shape 100"/>
        <p:cNvGrpSpPr/>
        <p:nvPr/>
      </p:nvGrpSpPr>
      <p:grpSpPr>
        <a:xfrm>
          <a:off x="0" y="0"/>
          <a:ext cx="0" cy="0"/>
          <a:chOff x="0" y="0"/>
          <a:chExt cx="0" cy="0"/>
        </a:xfrm>
      </p:grpSpPr>
      <p:sp>
        <p:nvSpPr>
          <p:cNvPr id="101" name="Shape 101"/>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02" name="Shape 102"/>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560"/>
              </a:spcBef>
              <a:spcAft>
                <a:spcPts val="0"/>
              </a:spcAft>
              <a:buClr>
                <a:srgbClr val="3333FF"/>
              </a:buClr>
              <a:buFont typeface="Noto Sans Symbols"/>
              <a:buNone/>
              <a:defRPr b="0" i="0" sz="2800" u="none" cap="none" strike="noStrike">
                <a:solidFill>
                  <a:schemeClr val="accent2"/>
                </a:solidFill>
                <a:latin typeface="Tahoma"/>
                <a:ea typeface="Tahoma"/>
                <a:cs typeface="Tahoma"/>
                <a:sym typeface="Tahoma"/>
              </a:defRPr>
            </a:lvl1pPr>
            <a:lvl2pPr indent="0" lvl="1" marL="457200" marR="0" rtl="0" algn="ctr">
              <a:spcBef>
                <a:spcPts val="520"/>
              </a:spcBef>
              <a:spcAft>
                <a:spcPts val="0"/>
              </a:spcAft>
              <a:buClr>
                <a:srgbClr val="FF0000"/>
              </a:buClr>
              <a:buFont typeface="Noto Sans Symbols"/>
              <a:buNone/>
              <a:defRPr b="0" i="0" sz="2600" u="none" cap="none" strike="noStrike">
                <a:solidFill>
                  <a:schemeClr val="accent2"/>
                </a:solidFill>
                <a:latin typeface="Tahoma"/>
                <a:ea typeface="Tahoma"/>
                <a:cs typeface="Tahoma"/>
                <a:sym typeface="Tahoma"/>
              </a:defRPr>
            </a:lvl2pPr>
            <a:lvl3pPr indent="0" lvl="2" marL="914400" marR="0" rtl="0" algn="ctr">
              <a:spcBef>
                <a:spcPts val="480"/>
              </a:spcBef>
              <a:spcAft>
                <a:spcPts val="0"/>
              </a:spcAft>
              <a:buClr>
                <a:srgbClr val="3333CC"/>
              </a:buClr>
              <a:buFont typeface="Noto Sans Symbols"/>
              <a:buNone/>
              <a:defRPr b="0" i="0" sz="2400" u="none" cap="none" strike="noStrike">
                <a:solidFill>
                  <a:schemeClr val="accent2"/>
                </a:solidFill>
                <a:latin typeface="Tahoma"/>
                <a:ea typeface="Tahoma"/>
                <a:cs typeface="Tahoma"/>
                <a:sym typeface="Tahoma"/>
              </a:defRPr>
            </a:lvl3pPr>
            <a:lvl4pPr indent="0" lvl="3" marL="1371600" marR="0" rtl="0" algn="ctr">
              <a:spcBef>
                <a:spcPts val="400"/>
              </a:spcBef>
              <a:spcAft>
                <a:spcPts val="0"/>
              </a:spcAft>
              <a:buClr>
                <a:srgbClr val="FFCF01"/>
              </a:buClr>
              <a:buFont typeface="Noto Sans Symbols"/>
              <a:buNone/>
              <a:defRPr b="0" i="0" sz="2000" u="none" cap="none" strike="noStrike">
                <a:solidFill>
                  <a:schemeClr val="accent2"/>
                </a:solidFill>
                <a:latin typeface="Tahoma"/>
                <a:ea typeface="Tahoma"/>
                <a:cs typeface="Tahoma"/>
                <a:sym typeface="Tahoma"/>
              </a:defRPr>
            </a:lvl4pPr>
            <a:lvl5pPr indent="0" lvl="4" marL="18288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5pPr>
            <a:lvl6pPr indent="0" lvl="5" marL="22860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6pPr>
            <a:lvl7pPr indent="0" lvl="6" marL="27432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7pPr>
            <a:lvl8pPr indent="0" lvl="7" marL="32004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8pPr>
            <a:lvl9pPr indent="0" lvl="8" marL="36576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9pPr>
          </a:lstStyle>
          <a:p/>
        </p:txBody>
      </p:sp>
      <p:sp>
        <p:nvSpPr>
          <p:cNvPr id="103" name="Shape 103"/>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104" name="Shape 104"/>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05" name="Shape 105"/>
        <p:cNvGrpSpPr/>
        <p:nvPr/>
      </p:nvGrpSpPr>
      <p:grpSpPr>
        <a:xfrm>
          <a:off x="0" y="0"/>
          <a:ext cx="0" cy="0"/>
          <a:chOff x="0" y="0"/>
          <a:chExt cx="0" cy="0"/>
        </a:xfrm>
      </p:grpSpPr>
      <p:sp>
        <p:nvSpPr>
          <p:cNvPr id="106" name="Shape 106"/>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07" name="Shape 107"/>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spcBef>
                <a:spcPts val="400"/>
              </a:spcBef>
              <a:spcAft>
                <a:spcPts val="0"/>
              </a:spcAft>
              <a:buClr>
                <a:srgbClr val="3333FF"/>
              </a:buClr>
              <a:buFont typeface="Noto Sans Symbols"/>
              <a:buNone/>
              <a:defRPr b="0" i="0" sz="2000" u="none" cap="none" strike="noStrike">
                <a:solidFill>
                  <a:schemeClr val="accent2"/>
                </a:solidFill>
                <a:latin typeface="Tahoma"/>
                <a:ea typeface="Tahoma"/>
                <a:cs typeface="Tahoma"/>
                <a:sym typeface="Tahoma"/>
              </a:defRPr>
            </a:lvl1pPr>
            <a:lvl2pPr indent="0" lvl="1" marL="457200" marR="0" rtl="0" algn="l">
              <a:spcBef>
                <a:spcPts val="360"/>
              </a:spcBef>
              <a:spcAft>
                <a:spcPts val="0"/>
              </a:spcAft>
              <a:buClr>
                <a:srgbClr val="FF0000"/>
              </a:buClr>
              <a:buFont typeface="Noto Sans Symbols"/>
              <a:buNone/>
              <a:defRPr b="0" i="0" sz="1800" u="none" cap="none" strike="noStrike">
                <a:solidFill>
                  <a:schemeClr val="accent2"/>
                </a:solidFill>
                <a:latin typeface="Tahoma"/>
                <a:ea typeface="Tahoma"/>
                <a:cs typeface="Tahoma"/>
                <a:sym typeface="Tahoma"/>
              </a:defRPr>
            </a:lvl2pPr>
            <a:lvl3pPr indent="0" lvl="2" marL="914400" marR="0" rtl="0" algn="l">
              <a:spcBef>
                <a:spcPts val="320"/>
              </a:spcBef>
              <a:spcAft>
                <a:spcPts val="0"/>
              </a:spcAft>
              <a:buClr>
                <a:srgbClr val="3333CC"/>
              </a:buClr>
              <a:buFont typeface="Noto Sans Symbols"/>
              <a:buNone/>
              <a:defRPr b="0" i="0" sz="1600" u="none" cap="none" strike="noStrike">
                <a:solidFill>
                  <a:schemeClr val="accent2"/>
                </a:solidFill>
                <a:latin typeface="Tahoma"/>
                <a:ea typeface="Tahoma"/>
                <a:cs typeface="Tahoma"/>
                <a:sym typeface="Tahoma"/>
              </a:defRPr>
            </a:lvl3pPr>
            <a:lvl4pPr indent="0" lvl="3" marL="1371600" marR="0" rtl="0" algn="l">
              <a:spcBef>
                <a:spcPts val="280"/>
              </a:spcBef>
              <a:spcAft>
                <a:spcPts val="0"/>
              </a:spcAft>
              <a:buClr>
                <a:srgbClr val="FFCF01"/>
              </a:buClr>
              <a:buFont typeface="Noto Sans Symbols"/>
              <a:buNone/>
              <a:defRPr b="0" i="0" sz="1400" u="none" cap="none" strike="noStrike">
                <a:solidFill>
                  <a:schemeClr val="accent2"/>
                </a:solidFill>
                <a:latin typeface="Tahoma"/>
                <a:ea typeface="Tahoma"/>
                <a:cs typeface="Tahoma"/>
                <a:sym typeface="Tahoma"/>
              </a:defRPr>
            </a:lvl4pPr>
            <a:lvl5pPr indent="0" lvl="4" marL="18288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5pPr>
            <a:lvl6pPr indent="0" lvl="5" marL="22860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6pPr>
            <a:lvl7pPr indent="0" lvl="6" marL="27432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7pPr>
            <a:lvl8pPr indent="0" lvl="7" marL="32004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8pPr>
            <a:lvl9pPr indent="0" lvl="8" marL="36576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9pPr>
          </a:lstStyle>
          <a:p/>
        </p:txBody>
      </p:sp>
      <p:sp>
        <p:nvSpPr>
          <p:cNvPr id="108" name="Shape 108"/>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109" name="Shape 109"/>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10" name="Shape 110"/>
        <p:cNvGrpSpPr/>
        <p:nvPr/>
      </p:nvGrpSpPr>
      <p:grpSpPr>
        <a:xfrm>
          <a:off x="0" y="0"/>
          <a:ext cx="0" cy="0"/>
          <a:chOff x="0" y="0"/>
          <a:chExt cx="0" cy="0"/>
        </a:xfrm>
      </p:grpSpPr>
      <p:sp>
        <p:nvSpPr>
          <p:cNvPr id="111" name="Shape 111"/>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12" name="Shape 112"/>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spcAft>
                <a:spcPts val="0"/>
              </a:spcAft>
              <a:buClr>
                <a:srgbClr val="3333FF"/>
              </a:buClr>
              <a:buFont typeface="Noto Sans Symbols"/>
              <a:buNone/>
              <a:defRPr b="1" i="0" sz="2400" u="none" cap="none" strike="noStrike">
                <a:solidFill>
                  <a:schemeClr val="accent2"/>
                </a:solidFill>
                <a:latin typeface="Tahoma"/>
                <a:ea typeface="Tahoma"/>
                <a:cs typeface="Tahoma"/>
                <a:sym typeface="Tahoma"/>
              </a:defRPr>
            </a:lvl1pPr>
            <a:lvl2pPr indent="0" lvl="1" marL="457200" marR="0" rtl="0" algn="l">
              <a:spcBef>
                <a:spcPts val="400"/>
              </a:spcBef>
              <a:spcAft>
                <a:spcPts val="0"/>
              </a:spcAft>
              <a:buClr>
                <a:srgbClr val="FF0000"/>
              </a:buClr>
              <a:buFont typeface="Noto Sans Symbols"/>
              <a:buNone/>
              <a:defRPr b="1" i="0" sz="2000" u="none" cap="none" strike="noStrike">
                <a:solidFill>
                  <a:schemeClr val="accent2"/>
                </a:solidFill>
                <a:latin typeface="Tahoma"/>
                <a:ea typeface="Tahoma"/>
                <a:cs typeface="Tahoma"/>
                <a:sym typeface="Tahoma"/>
              </a:defRPr>
            </a:lvl2pPr>
            <a:lvl3pPr indent="0" lvl="2" marL="914400" marR="0" rtl="0" algn="l">
              <a:spcBef>
                <a:spcPts val="360"/>
              </a:spcBef>
              <a:spcAft>
                <a:spcPts val="0"/>
              </a:spcAft>
              <a:buClr>
                <a:srgbClr val="3333CC"/>
              </a:buClr>
              <a:buFont typeface="Noto Sans Symbols"/>
              <a:buNone/>
              <a:defRPr b="1" i="0" sz="1800" u="none" cap="none" strike="noStrike">
                <a:solidFill>
                  <a:schemeClr val="accent2"/>
                </a:solidFill>
                <a:latin typeface="Tahoma"/>
                <a:ea typeface="Tahoma"/>
                <a:cs typeface="Tahoma"/>
                <a:sym typeface="Tahoma"/>
              </a:defRPr>
            </a:lvl3pPr>
            <a:lvl4pPr indent="0" lvl="3" marL="1371600" marR="0" rtl="0" algn="l">
              <a:spcBef>
                <a:spcPts val="320"/>
              </a:spcBef>
              <a:spcAft>
                <a:spcPts val="0"/>
              </a:spcAft>
              <a:buClr>
                <a:srgbClr val="FFCF01"/>
              </a:buClr>
              <a:buFont typeface="Noto Sans Symbols"/>
              <a:buNone/>
              <a:defRPr b="1" i="0" sz="1600" u="none" cap="none" strike="noStrike">
                <a:solidFill>
                  <a:schemeClr val="accent2"/>
                </a:solidFill>
                <a:latin typeface="Tahoma"/>
                <a:ea typeface="Tahoma"/>
                <a:cs typeface="Tahoma"/>
                <a:sym typeface="Tahoma"/>
              </a:defRPr>
            </a:lvl4pPr>
            <a:lvl5pPr indent="0" lvl="4" marL="18288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5pPr>
            <a:lvl6pPr indent="0" lvl="5" marL="22860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6pPr>
            <a:lvl7pPr indent="0" lvl="6" marL="27432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7pPr>
            <a:lvl8pPr indent="0" lvl="7" marL="32004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8pPr>
            <a:lvl9pPr indent="0" lvl="8" marL="36576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9pPr>
          </a:lstStyle>
          <a:p/>
        </p:txBody>
      </p:sp>
      <p:sp>
        <p:nvSpPr>
          <p:cNvPr id="113" name="Shape 113"/>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rgbClr val="3333FF"/>
              </a:buClr>
              <a:buSzPct val="100000"/>
              <a:buFont typeface="Noto Sans Symbols"/>
              <a:buChar char="▪"/>
              <a:defRPr b="0" i="0" sz="2400" u="none" cap="none" strike="noStrike">
                <a:solidFill>
                  <a:schemeClr val="accent2"/>
                </a:solidFill>
                <a:latin typeface="Tahoma"/>
                <a:ea typeface="Tahoma"/>
                <a:cs typeface="Tahoma"/>
                <a:sym typeface="Tahoma"/>
              </a:defRPr>
            </a:lvl1pPr>
            <a:lvl2pPr indent="-158750" lvl="1" marL="742950" marR="0" rtl="0" algn="l">
              <a:spcBef>
                <a:spcPts val="400"/>
              </a:spcBef>
              <a:spcAft>
                <a:spcPts val="0"/>
              </a:spcAft>
              <a:buClr>
                <a:srgbClr val="FF0000"/>
              </a:buClr>
              <a:buSzPct val="100000"/>
              <a:buFont typeface="Noto Sans Symbols"/>
              <a:buChar char="▪"/>
              <a:defRPr b="0" i="0" sz="2000" u="none" cap="none" strike="noStrike">
                <a:solidFill>
                  <a:schemeClr val="accent2"/>
                </a:solidFill>
                <a:latin typeface="Tahoma"/>
                <a:ea typeface="Tahoma"/>
                <a:cs typeface="Tahoma"/>
                <a:sym typeface="Tahoma"/>
              </a:defRPr>
            </a:lvl2pPr>
            <a:lvl3pPr indent="-114300" lvl="2" marL="1143000" marR="0" rtl="0" algn="l">
              <a:spcBef>
                <a:spcPts val="360"/>
              </a:spcBef>
              <a:spcAft>
                <a:spcPts val="0"/>
              </a:spcAft>
              <a:buClr>
                <a:srgbClr val="3333CC"/>
              </a:buClr>
              <a:buSzPct val="100000"/>
              <a:buFont typeface="Noto Sans Symbols"/>
              <a:buChar char="▪"/>
              <a:defRPr b="0" i="0" sz="1800" u="none" cap="none" strike="noStrike">
                <a:solidFill>
                  <a:schemeClr val="accent2"/>
                </a:solidFill>
                <a:latin typeface="Tahoma"/>
                <a:ea typeface="Tahoma"/>
                <a:cs typeface="Tahoma"/>
                <a:sym typeface="Tahoma"/>
              </a:defRPr>
            </a:lvl3pPr>
            <a:lvl4pPr indent="-127000" lvl="3" marL="1600200" marR="0" rtl="0" algn="l">
              <a:spcBef>
                <a:spcPts val="320"/>
              </a:spcBef>
              <a:spcAft>
                <a:spcPts val="0"/>
              </a:spcAft>
              <a:buClr>
                <a:srgbClr val="FFCF01"/>
              </a:buClr>
              <a:buSzPct val="100000"/>
              <a:buFont typeface="Noto Sans Symbols"/>
              <a:buChar char="▪"/>
              <a:defRPr b="0" i="0" sz="1600" u="none" cap="none" strike="noStrike">
                <a:solidFill>
                  <a:schemeClr val="accent2"/>
                </a:solidFill>
                <a:latin typeface="Tahoma"/>
                <a:ea typeface="Tahoma"/>
                <a:cs typeface="Tahoma"/>
                <a:sym typeface="Tahoma"/>
              </a:defRPr>
            </a:lvl4pPr>
            <a:lvl5pPr indent="-127000" lvl="4" marL="20574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5pPr>
            <a:lvl6pPr indent="-127000" lvl="5" marL="25146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6pPr>
            <a:lvl7pPr indent="-127000" lvl="6" marL="29718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7pPr>
            <a:lvl8pPr indent="-127000" lvl="7" marL="34290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8pPr>
            <a:lvl9pPr indent="-127000" lvl="8" marL="38862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9pPr>
          </a:lstStyle>
          <a:p/>
        </p:txBody>
      </p:sp>
      <p:sp>
        <p:nvSpPr>
          <p:cNvPr id="114" name="Shape 114"/>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spcAft>
                <a:spcPts val="0"/>
              </a:spcAft>
              <a:buClr>
                <a:srgbClr val="3333FF"/>
              </a:buClr>
              <a:buFont typeface="Noto Sans Symbols"/>
              <a:buNone/>
              <a:defRPr b="1" i="0" sz="2400" u="none" cap="none" strike="noStrike">
                <a:solidFill>
                  <a:schemeClr val="accent2"/>
                </a:solidFill>
                <a:latin typeface="Tahoma"/>
                <a:ea typeface="Tahoma"/>
                <a:cs typeface="Tahoma"/>
                <a:sym typeface="Tahoma"/>
              </a:defRPr>
            </a:lvl1pPr>
            <a:lvl2pPr indent="0" lvl="1" marL="457200" marR="0" rtl="0" algn="l">
              <a:spcBef>
                <a:spcPts val="400"/>
              </a:spcBef>
              <a:spcAft>
                <a:spcPts val="0"/>
              </a:spcAft>
              <a:buClr>
                <a:srgbClr val="FF0000"/>
              </a:buClr>
              <a:buFont typeface="Noto Sans Symbols"/>
              <a:buNone/>
              <a:defRPr b="1" i="0" sz="2000" u="none" cap="none" strike="noStrike">
                <a:solidFill>
                  <a:schemeClr val="accent2"/>
                </a:solidFill>
                <a:latin typeface="Tahoma"/>
                <a:ea typeface="Tahoma"/>
                <a:cs typeface="Tahoma"/>
                <a:sym typeface="Tahoma"/>
              </a:defRPr>
            </a:lvl2pPr>
            <a:lvl3pPr indent="0" lvl="2" marL="914400" marR="0" rtl="0" algn="l">
              <a:spcBef>
                <a:spcPts val="360"/>
              </a:spcBef>
              <a:spcAft>
                <a:spcPts val="0"/>
              </a:spcAft>
              <a:buClr>
                <a:srgbClr val="3333CC"/>
              </a:buClr>
              <a:buFont typeface="Noto Sans Symbols"/>
              <a:buNone/>
              <a:defRPr b="1" i="0" sz="1800" u="none" cap="none" strike="noStrike">
                <a:solidFill>
                  <a:schemeClr val="accent2"/>
                </a:solidFill>
                <a:latin typeface="Tahoma"/>
                <a:ea typeface="Tahoma"/>
                <a:cs typeface="Tahoma"/>
                <a:sym typeface="Tahoma"/>
              </a:defRPr>
            </a:lvl3pPr>
            <a:lvl4pPr indent="0" lvl="3" marL="1371600" marR="0" rtl="0" algn="l">
              <a:spcBef>
                <a:spcPts val="320"/>
              </a:spcBef>
              <a:spcAft>
                <a:spcPts val="0"/>
              </a:spcAft>
              <a:buClr>
                <a:srgbClr val="FFCF01"/>
              </a:buClr>
              <a:buFont typeface="Noto Sans Symbols"/>
              <a:buNone/>
              <a:defRPr b="1" i="0" sz="1600" u="none" cap="none" strike="noStrike">
                <a:solidFill>
                  <a:schemeClr val="accent2"/>
                </a:solidFill>
                <a:latin typeface="Tahoma"/>
                <a:ea typeface="Tahoma"/>
                <a:cs typeface="Tahoma"/>
                <a:sym typeface="Tahoma"/>
              </a:defRPr>
            </a:lvl4pPr>
            <a:lvl5pPr indent="0" lvl="4" marL="18288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5pPr>
            <a:lvl6pPr indent="0" lvl="5" marL="22860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6pPr>
            <a:lvl7pPr indent="0" lvl="6" marL="27432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7pPr>
            <a:lvl8pPr indent="0" lvl="7" marL="32004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8pPr>
            <a:lvl9pPr indent="0" lvl="8" marL="36576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9pPr>
          </a:lstStyle>
          <a:p/>
        </p:txBody>
      </p:sp>
      <p:sp>
        <p:nvSpPr>
          <p:cNvPr id="115" name="Shape 115"/>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rgbClr val="3333FF"/>
              </a:buClr>
              <a:buSzPct val="100000"/>
              <a:buFont typeface="Noto Sans Symbols"/>
              <a:buChar char="▪"/>
              <a:defRPr b="0" i="0" sz="2400" u="none" cap="none" strike="noStrike">
                <a:solidFill>
                  <a:schemeClr val="accent2"/>
                </a:solidFill>
                <a:latin typeface="Tahoma"/>
                <a:ea typeface="Tahoma"/>
                <a:cs typeface="Tahoma"/>
                <a:sym typeface="Tahoma"/>
              </a:defRPr>
            </a:lvl1pPr>
            <a:lvl2pPr indent="-158750" lvl="1" marL="742950" marR="0" rtl="0" algn="l">
              <a:spcBef>
                <a:spcPts val="400"/>
              </a:spcBef>
              <a:spcAft>
                <a:spcPts val="0"/>
              </a:spcAft>
              <a:buClr>
                <a:srgbClr val="FF0000"/>
              </a:buClr>
              <a:buSzPct val="100000"/>
              <a:buFont typeface="Noto Sans Symbols"/>
              <a:buChar char="▪"/>
              <a:defRPr b="0" i="0" sz="2000" u="none" cap="none" strike="noStrike">
                <a:solidFill>
                  <a:schemeClr val="accent2"/>
                </a:solidFill>
                <a:latin typeface="Tahoma"/>
                <a:ea typeface="Tahoma"/>
                <a:cs typeface="Tahoma"/>
                <a:sym typeface="Tahoma"/>
              </a:defRPr>
            </a:lvl2pPr>
            <a:lvl3pPr indent="-114300" lvl="2" marL="1143000" marR="0" rtl="0" algn="l">
              <a:spcBef>
                <a:spcPts val="360"/>
              </a:spcBef>
              <a:spcAft>
                <a:spcPts val="0"/>
              </a:spcAft>
              <a:buClr>
                <a:srgbClr val="3333CC"/>
              </a:buClr>
              <a:buSzPct val="100000"/>
              <a:buFont typeface="Noto Sans Symbols"/>
              <a:buChar char="▪"/>
              <a:defRPr b="0" i="0" sz="1800" u="none" cap="none" strike="noStrike">
                <a:solidFill>
                  <a:schemeClr val="accent2"/>
                </a:solidFill>
                <a:latin typeface="Tahoma"/>
                <a:ea typeface="Tahoma"/>
                <a:cs typeface="Tahoma"/>
                <a:sym typeface="Tahoma"/>
              </a:defRPr>
            </a:lvl3pPr>
            <a:lvl4pPr indent="-127000" lvl="3" marL="1600200" marR="0" rtl="0" algn="l">
              <a:spcBef>
                <a:spcPts val="320"/>
              </a:spcBef>
              <a:spcAft>
                <a:spcPts val="0"/>
              </a:spcAft>
              <a:buClr>
                <a:srgbClr val="FFCF01"/>
              </a:buClr>
              <a:buSzPct val="100000"/>
              <a:buFont typeface="Noto Sans Symbols"/>
              <a:buChar char="▪"/>
              <a:defRPr b="0" i="0" sz="1600" u="none" cap="none" strike="noStrike">
                <a:solidFill>
                  <a:schemeClr val="accent2"/>
                </a:solidFill>
                <a:latin typeface="Tahoma"/>
                <a:ea typeface="Tahoma"/>
                <a:cs typeface="Tahoma"/>
                <a:sym typeface="Tahoma"/>
              </a:defRPr>
            </a:lvl4pPr>
            <a:lvl5pPr indent="-127000" lvl="4" marL="20574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5pPr>
            <a:lvl6pPr indent="-127000" lvl="5" marL="25146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6pPr>
            <a:lvl7pPr indent="-127000" lvl="6" marL="29718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7pPr>
            <a:lvl8pPr indent="-127000" lvl="7" marL="34290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8pPr>
            <a:lvl9pPr indent="-127000" lvl="8" marL="38862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9pPr>
          </a:lstStyle>
          <a:p/>
        </p:txBody>
      </p:sp>
      <p:sp>
        <p:nvSpPr>
          <p:cNvPr id="116" name="Shape 116"/>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117" name="Shape 117"/>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8" name="Shape 118"/>
        <p:cNvGrpSpPr/>
        <p:nvPr/>
      </p:nvGrpSpPr>
      <p:grpSpPr>
        <a:xfrm>
          <a:off x="0" y="0"/>
          <a:ext cx="0" cy="0"/>
          <a:chOff x="0" y="0"/>
          <a:chExt cx="0" cy="0"/>
        </a:xfrm>
      </p:grpSpPr>
      <p:sp>
        <p:nvSpPr>
          <p:cNvPr id="119" name="Shape 119"/>
          <p:cNvSpPr txBox="1"/>
          <p:nvPr>
            <p:ph type="title"/>
          </p:nvPr>
        </p:nvSpPr>
        <p:spPr>
          <a:xfrm>
            <a:off x="304800" y="152400"/>
            <a:ext cx="8610599" cy="685799"/>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20" name="Shape 120"/>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121" name="Shape 121"/>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124" name="Shape 124"/>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2" name="Shape 22"/>
        <p:cNvGrpSpPr/>
        <p:nvPr/>
      </p:nvGrpSpPr>
      <p:grpSpPr>
        <a:xfrm>
          <a:off x="0" y="0"/>
          <a:ext cx="0" cy="0"/>
          <a:chOff x="0" y="0"/>
          <a:chExt cx="0" cy="0"/>
        </a:xfrm>
      </p:grpSpPr>
      <p:sp>
        <p:nvSpPr>
          <p:cNvPr id="23" name="Shape 23"/>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24" name="Shape 24"/>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640"/>
              </a:spcBef>
              <a:spcAft>
                <a:spcPts val="0"/>
              </a:spcAft>
              <a:buClr>
                <a:schemeClr val="accent2"/>
              </a:buClr>
              <a:buFont typeface="Tahoma"/>
              <a:buNone/>
              <a:defRPr b="0" i="0" sz="3200" u="none" cap="none" strike="noStrike">
                <a:solidFill>
                  <a:schemeClr val="accent2"/>
                </a:solidFill>
                <a:latin typeface="Tahoma"/>
                <a:ea typeface="Tahoma"/>
                <a:cs typeface="Tahoma"/>
                <a:sym typeface="Tahoma"/>
              </a:defRPr>
            </a:lvl1pPr>
            <a:lvl2pPr indent="0" lvl="1" marL="457200" marR="0" rtl="0" algn="ctr">
              <a:spcBef>
                <a:spcPts val="560"/>
              </a:spcBef>
              <a:spcAft>
                <a:spcPts val="0"/>
              </a:spcAft>
              <a:buClr>
                <a:schemeClr val="accent2"/>
              </a:buClr>
              <a:buFont typeface="Arial"/>
              <a:buNone/>
              <a:defRPr b="0" i="0" sz="2800" u="none" cap="none" strike="noStrike">
                <a:solidFill>
                  <a:schemeClr val="accent2"/>
                </a:solidFill>
                <a:latin typeface="Arial"/>
                <a:ea typeface="Arial"/>
                <a:cs typeface="Arial"/>
                <a:sym typeface="Arial"/>
              </a:defRPr>
            </a:lvl2pPr>
            <a:lvl3pPr indent="0" lvl="2" marL="914400" marR="0" rtl="0" algn="ctr">
              <a:spcBef>
                <a:spcPts val="480"/>
              </a:spcBef>
              <a:spcAft>
                <a:spcPts val="0"/>
              </a:spcAft>
              <a:buClr>
                <a:schemeClr val="accent2"/>
              </a:buClr>
              <a:buFont typeface="Arial"/>
              <a:buNone/>
              <a:defRPr b="0" i="0" sz="2400" u="none" cap="none" strike="noStrike">
                <a:solidFill>
                  <a:schemeClr val="accent2"/>
                </a:solidFill>
                <a:latin typeface="Arial"/>
                <a:ea typeface="Arial"/>
                <a:cs typeface="Arial"/>
                <a:sym typeface="Arial"/>
              </a:defRPr>
            </a:lvl3pPr>
            <a:lvl4pPr indent="0" lvl="3" marL="1371600" marR="0" rtl="0" algn="ctr">
              <a:spcBef>
                <a:spcPts val="400"/>
              </a:spcBef>
              <a:spcAft>
                <a:spcPts val="0"/>
              </a:spcAft>
              <a:buClr>
                <a:schemeClr val="accent2"/>
              </a:buClr>
              <a:buFont typeface="Arial"/>
              <a:buNone/>
              <a:defRPr b="0" i="0" sz="2000" u="none" cap="none" strike="noStrike">
                <a:solidFill>
                  <a:schemeClr val="accent2"/>
                </a:solidFill>
                <a:latin typeface="Arial"/>
                <a:ea typeface="Arial"/>
                <a:cs typeface="Arial"/>
                <a:sym typeface="Arial"/>
              </a:defRPr>
            </a:lvl4pPr>
            <a:lvl5pPr indent="0" lvl="4" marL="1828800" marR="0" rtl="0" algn="ctr">
              <a:spcBef>
                <a:spcPts val="360"/>
              </a:spcBef>
              <a:spcAft>
                <a:spcPts val="0"/>
              </a:spcAft>
              <a:buClr>
                <a:schemeClr val="accent2"/>
              </a:buClr>
              <a:buFont typeface="Arial"/>
              <a:buNone/>
              <a:defRPr b="0" i="0" sz="1800" u="none" cap="none" strike="noStrike">
                <a:solidFill>
                  <a:schemeClr val="accent2"/>
                </a:solidFill>
                <a:latin typeface="Arial"/>
                <a:ea typeface="Arial"/>
                <a:cs typeface="Arial"/>
                <a:sym typeface="Arial"/>
              </a:defRPr>
            </a:lvl5pPr>
            <a:lvl6pPr indent="0" lvl="5" marL="2286000" marR="0" rtl="0" algn="ctr">
              <a:spcBef>
                <a:spcPts val="360"/>
              </a:spcBef>
              <a:spcAft>
                <a:spcPts val="0"/>
              </a:spcAft>
              <a:buClr>
                <a:schemeClr val="accent2"/>
              </a:buClr>
              <a:buFont typeface="Arial"/>
              <a:buNone/>
              <a:defRPr b="0" i="0" sz="1800" u="none" cap="none" strike="noStrike">
                <a:solidFill>
                  <a:schemeClr val="accent2"/>
                </a:solidFill>
                <a:latin typeface="Arial"/>
                <a:ea typeface="Arial"/>
                <a:cs typeface="Arial"/>
                <a:sym typeface="Arial"/>
              </a:defRPr>
            </a:lvl6pPr>
            <a:lvl7pPr indent="0" lvl="6" marL="2743200" marR="0" rtl="0" algn="ctr">
              <a:spcBef>
                <a:spcPts val="360"/>
              </a:spcBef>
              <a:spcAft>
                <a:spcPts val="0"/>
              </a:spcAft>
              <a:buClr>
                <a:schemeClr val="accent2"/>
              </a:buClr>
              <a:buFont typeface="Arial"/>
              <a:buNone/>
              <a:defRPr b="0" i="0" sz="1800" u="none" cap="none" strike="noStrike">
                <a:solidFill>
                  <a:schemeClr val="accent2"/>
                </a:solidFill>
                <a:latin typeface="Arial"/>
                <a:ea typeface="Arial"/>
                <a:cs typeface="Arial"/>
                <a:sym typeface="Arial"/>
              </a:defRPr>
            </a:lvl7pPr>
            <a:lvl8pPr indent="0" lvl="7" marL="3200400" marR="0" rtl="0" algn="ctr">
              <a:spcBef>
                <a:spcPts val="360"/>
              </a:spcBef>
              <a:spcAft>
                <a:spcPts val="0"/>
              </a:spcAft>
              <a:buClr>
                <a:schemeClr val="accent2"/>
              </a:buClr>
              <a:buFont typeface="Arial"/>
              <a:buNone/>
              <a:defRPr b="0" i="0" sz="1800" u="none" cap="none" strike="noStrike">
                <a:solidFill>
                  <a:schemeClr val="accent2"/>
                </a:solidFill>
                <a:latin typeface="Arial"/>
                <a:ea typeface="Arial"/>
                <a:cs typeface="Arial"/>
                <a:sym typeface="Arial"/>
              </a:defRPr>
            </a:lvl8pPr>
            <a:lvl9pPr indent="0" lvl="8" marL="3657600" marR="0" rtl="0" algn="ctr">
              <a:spcBef>
                <a:spcPts val="360"/>
              </a:spcBef>
              <a:spcAft>
                <a:spcPts val="0"/>
              </a:spcAft>
              <a:buClr>
                <a:schemeClr val="accent2"/>
              </a:buClr>
              <a:buFont typeface="Arial"/>
              <a:buNone/>
              <a:defRPr b="0" i="0" sz="1800" u="none" cap="none" strike="noStrike">
                <a:solidFill>
                  <a:schemeClr val="accent2"/>
                </a:solidFill>
                <a:latin typeface="Arial"/>
                <a:ea typeface="Arial"/>
                <a:cs typeface="Arial"/>
                <a:sym typeface="Arial"/>
              </a:defRPr>
            </a:lvl9pPr>
          </a:lstStyle>
          <a:p/>
        </p:txBody>
      </p:sp>
      <p:sp>
        <p:nvSpPr>
          <p:cNvPr id="25" name="Shape 25"/>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26" name="Shape 26"/>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25" name="Shape 125"/>
        <p:cNvGrpSpPr/>
        <p:nvPr/>
      </p:nvGrpSpPr>
      <p:grpSpPr>
        <a:xfrm>
          <a:off x="0" y="0"/>
          <a:ext cx="0" cy="0"/>
          <a:chOff x="0" y="0"/>
          <a:chExt cx="0" cy="0"/>
        </a:xfrm>
      </p:grpSpPr>
      <p:sp>
        <p:nvSpPr>
          <p:cNvPr id="126" name="Shape 126"/>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27" name="Shape 127"/>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rgbClr val="3333FF"/>
              </a:buClr>
              <a:buSzPct val="100000"/>
              <a:buFont typeface="Noto Sans Symbols"/>
              <a:buChar char="▪"/>
              <a:defRPr b="0" i="0" sz="3200" u="none" cap="none" strike="noStrike">
                <a:solidFill>
                  <a:schemeClr val="accent2"/>
                </a:solidFill>
                <a:latin typeface="Tahoma"/>
                <a:ea typeface="Tahoma"/>
                <a:cs typeface="Tahoma"/>
                <a:sym typeface="Tahoma"/>
              </a:defRPr>
            </a:lvl1pPr>
            <a:lvl2pPr indent="-107950" lvl="1" marL="742950" marR="0" rtl="0" algn="l">
              <a:spcBef>
                <a:spcPts val="560"/>
              </a:spcBef>
              <a:spcAft>
                <a:spcPts val="0"/>
              </a:spcAft>
              <a:buClr>
                <a:srgbClr val="FF0000"/>
              </a:buClr>
              <a:buSzPct val="100000"/>
              <a:buFont typeface="Noto Sans Symbols"/>
              <a:buChar char="▪"/>
              <a:defRPr b="0" i="0" sz="28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01600" lvl="4" marL="20574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5pPr>
            <a:lvl6pPr indent="-101600" lvl="5" marL="25146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6pPr>
            <a:lvl7pPr indent="-101600" lvl="6" marL="29718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7pPr>
            <a:lvl8pPr indent="-101600" lvl="7" marL="34290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8pPr>
            <a:lvl9pPr indent="-101600" lvl="8" marL="38862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9pPr>
          </a:lstStyle>
          <a:p/>
        </p:txBody>
      </p:sp>
      <p:sp>
        <p:nvSpPr>
          <p:cNvPr id="128" name="Shape 128"/>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spcAft>
                <a:spcPts val="0"/>
              </a:spcAft>
              <a:buClr>
                <a:srgbClr val="3333FF"/>
              </a:buClr>
              <a:buFont typeface="Noto Sans Symbols"/>
              <a:buNone/>
              <a:defRPr b="0" i="0" sz="1400" u="none" cap="none" strike="noStrike">
                <a:solidFill>
                  <a:schemeClr val="accent2"/>
                </a:solidFill>
                <a:latin typeface="Tahoma"/>
                <a:ea typeface="Tahoma"/>
                <a:cs typeface="Tahoma"/>
                <a:sym typeface="Tahoma"/>
              </a:defRPr>
            </a:lvl1pPr>
            <a:lvl2pPr indent="0" lvl="1" marL="457200" marR="0" rtl="0" algn="l">
              <a:spcBef>
                <a:spcPts val="240"/>
              </a:spcBef>
              <a:spcAft>
                <a:spcPts val="0"/>
              </a:spcAft>
              <a:buClr>
                <a:srgbClr val="FF0000"/>
              </a:buClr>
              <a:buFont typeface="Noto Sans Symbols"/>
              <a:buNone/>
              <a:defRPr b="0" i="0" sz="1200" u="none" cap="none" strike="noStrike">
                <a:solidFill>
                  <a:schemeClr val="accent2"/>
                </a:solidFill>
                <a:latin typeface="Tahoma"/>
                <a:ea typeface="Tahoma"/>
                <a:cs typeface="Tahoma"/>
                <a:sym typeface="Tahoma"/>
              </a:defRPr>
            </a:lvl2pPr>
            <a:lvl3pPr indent="0" lvl="2" marL="914400" marR="0" rtl="0" algn="l">
              <a:spcBef>
                <a:spcPts val="200"/>
              </a:spcBef>
              <a:spcAft>
                <a:spcPts val="0"/>
              </a:spcAft>
              <a:buClr>
                <a:srgbClr val="3333CC"/>
              </a:buClr>
              <a:buFont typeface="Noto Sans Symbols"/>
              <a:buNone/>
              <a:defRPr b="0" i="0" sz="1000" u="none" cap="none" strike="noStrike">
                <a:solidFill>
                  <a:schemeClr val="accent2"/>
                </a:solidFill>
                <a:latin typeface="Tahoma"/>
                <a:ea typeface="Tahoma"/>
                <a:cs typeface="Tahoma"/>
                <a:sym typeface="Tahoma"/>
              </a:defRPr>
            </a:lvl3pPr>
            <a:lvl4pPr indent="0" lvl="3" marL="1371600" marR="0" rtl="0" algn="l">
              <a:spcBef>
                <a:spcPts val="180"/>
              </a:spcBef>
              <a:spcAft>
                <a:spcPts val="0"/>
              </a:spcAft>
              <a:buClr>
                <a:srgbClr val="FFCF01"/>
              </a:buClr>
              <a:buFont typeface="Noto Sans Symbols"/>
              <a:buNone/>
              <a:defRPr b="0" i="0" sz="900" u="none" cap="none" strike="noStrike">
                <a:solidFill>
                  <a:schemeClr val="accent2"/>
                </a:solidFill>
                <a:latin typeface="Tahoma"/>
                <a:ea typeface="Tahoma"/>
                <a:cs typeface="Tahoma"/>
                <a:sym typeface="Tahoma"/>
              </a:defRPr>
            </a:lvl4pPr>
            <a:lvl5pPr indent="0" lvl="4" marL="18288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5pPr>
            <a:lvl6pPr indent="0" lvl="5" marL="22860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6pPr>
            <a:lvl7pPr indent="0" lvl="6" marL="27432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7pPr>
            <a:lvl8pPr indent="0" lvl="7" marL="32004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8pPr>
            <a:lvl9pPr indent="0" lvl="8" marL="36576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9pPr>
          </a:lstStyle>
          <a:p/>
        </p:txBody>
      </p:sp>
      <p:sp>
        <p:nvSpPr>
          <p:cNvPr id="129" name="Shape 129"/>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130" name="Shape 130"/>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31" name="Shape 131"/>
        <p:cNvGrpSpPr/>
        <p:nvPr/>
      </p:nvGrpSpPr>
      <p:grpSpPr>
        <a:xfrm>
          <a:off x="0" y="0"/>
          <a:ext cx="0" cy="0"/>
          <a:chOff x="0" y="0"/>
          <a:chExt cx="0" cy="0"/>
        </a:xfrm>
      </p:grpSpPr>
      <p:sp>
        <p:nvSpPr>
          <p:cNvPr id="132" name="Shape 132"/>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33" name="Shape 133"/>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spcAft>
                <a:spcPts val="0"/>
              </a:spcAft>
              <a:buClr>
                <a:srgbClr val="3333FF"/>
              </a:buClr>
              <a:buFont typeface="Noto Sans Symbols"/>
              <a:buNone/>
              <a:defRPr b="0" i="0" sz="3200" u="none" cap="none" strike="noStrike">
                <a:solidFill>
                  <a:schemeClr val="accent2"/>
                </a:solidFill>
                <a:latin typeface="Tahoma"/>
                <a:ea typeface="Tahoma"/>
                <a:cs typeface="Tahoma"/>
                <a:sym typeface="Tahoma"/>
              </a:defRPr>
            </a:lvl1pPr>
            <a:lvl2pPr indent="0" lvl="1" marL="457200" marR="0" rtl="0" algn="l">
              <a:spcBef>
                <a:spcPts val="560"/>
              </a:spcBef>
              <a:spcAft>
                <a:spcPts val="0"/>
              </a:spcAft>
              <a:buClr>
                <a:srgbClr val="FF0000"/>
              </a:buClr>
              <a:buFont typeface="Noto Sans Symbols"/>
              <a:buNone/>
              <a:defRPr b="0" i="0" sz="2800" u="none" cap="none" strike="noStrike">
                <a:solidFill>
                  <a:schemeClr val="accent2"/>
                </a:solidFill>
                <a:latin typeface="Tahoma"/>
                <a:ea typeface="Tahoma"/>
                <a:cs typeface="Tahoma"/>
                <a:sym typeface="Tahoma"/>
              </a:defRPr>
            </a:lvl2pPr>
            <a:lvl3pPr indent="0" lvl="2" marL="914400" marR="0" rtl="0" algn="l">
              <a:spcBef>
                <a:spcPts val="480"/>
              </a:spcBef>
              <a:spcAft>
                <a:spcPts val="0"/>
              </a:spcAft>
              <a:buClr>
                <a:srgbClr val="3333CC"/>
              </a:buClr>
              <a:buFont typeface="Noto Sans Symbols"/>
              <a:buNone/>
              <a:defRPr b="0" i="0" sz="2400" u="none" cap="none" strike="noStrike">
                <a:solidFill>
                  <a:schemeClr val="accent2"/>
                </a:solidFill>
                <a:latin typeface="Tahoma"/>
                <a:ea typeface="Tahoma"/>
                <a:cs typeface="Tahoma"/>
                <a:sym typeface="Tahoma"/>
              </a:defRPr>
            </a:lvl3pPr>
            <a:lvl4pPr indent="0" lvl="3" marL="1371600" marR="0" rtl="0" algn="l">
              <a:spcBef>
                <a:spcPts val="400"/>
              </a:spcBef>
              <a:spcAft>
                <a:spcPts val="0"/>
              </a:spcAft>
              <a:buClr>
                <a:srgbClr val="FFCF01"/>
              </a:buClr>
              <a:buFont typeface="Noto Sans Symbols"/>
              <a:buNone/>
              <a:defRPr b="0" i="0" sz="2000" u="none" cap="none" strike="noStrike">
                <a:solidFill>
                  <a:schemeClr val="accent2"/>
                </a:solidFill>
                <a:latin typeface="Tahoma"/>
                <a:ea typeface="Tahoma"/>
                <a:cs typeface="Tahoma"/>
                <a:sym typeface="Tahoma"/>
              </a:defRPr>
            </a:lvl4pPr>
            <a:lvl5pPr indent="0" lvl="4" marL="18288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5pPr>
            <a:lvl6pPr indent="0" lvl="5" marL="22860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6pPr>
            <a:lvl7pPr indent="0" lvl="6" marL="27432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7pPr>
            <a:lvl8pPr indent="0" lvl="7" marL="32004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8pPr>
            <a:lvl9pPr indent="0" lvl="8" marL="36576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9pPr>
          </a:lstStyle>
          <a:p/>
        </p:txBody>
      </p:sp>
      <p:sp>
        <p:nvSpPr>
          <p:cNvPr id="134" name="Shape 134"/>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spcAft>
                <a:spcPts val="0"/>
              </a:spcAft>
              <a:buClr>
                <a:srgbClr val="3333FF"/>
              </a:buClr>
              <a:buFont typeface="Noto Sans Symbols"/>
              <a:buNone/>
              <a:defRPr b="0" i="0" sz="1400" u="none" cap="none" strike="noStrike">
                <a:solidFill>
                  <a:schemeClr val="accent2"/>
                </a:solidFill>
                <a:latin typeface="Tahoma"/>
                <a:ea typeface="Tahoma"/>
                <a:cs typeface="Tahoma"/>
                <a:sym typeface="Tahoma"/>
              </a:defRPr>
            </a:lvl1pPr>
            <a:lvl2pPr indent="0" lvl="1" marL="457200" marR="0" rtl="0" algn="l">
              <a:spcBef>
                <a:spcPts val="240"/>
              </a:spcBef>
              <a:spcAft>
                <a:spcPts val="0"/>
              </a:spcAft>
              <a:buClr>
                <a:srgbClr val="FF0000"/>
              </a:buClr>
              <a:buFont typeface="Noto Sans Symbols"/>
              <a:buNone/>
              <a:defRPr b="0" i="0" sz="1200" u="none" cap="none" strike="noStrike">
                <a:solidFill>
                  <a:schemeClr val="accent2"/>
                </a:solidFill>
                <a:latin typeface="Tahoma"/>
                <a:ea typeface="Tahoma"/>
                <a:cs typeface="Tahoma"/>
                <a:sym typeface="Tahoma"/>
              </a:defRPr>
            </a:lvl2pPr>
            <a:lvl3pPr indent="0" lvl="2" marL="914400" marR="0" rtl="0" algn="l">
              <a:spcBef>
                <a:spcPts val="200"/>
              </a:spcBef>
              <a:spcAft>
                <a:spcPts val="0"/>
              </a:spcAft>
              <a:buClr>
                <a:srgbClr val="3333CC"/>
              </a:buClr>
              <a:buFont typeface="Noto Sans Symbols"/>
              <a:buNone/>
              <a:defRPr b="0" i="0" sz="1000" u="none" cap="none" strike="noStrike">
                <a:solidFill>
                  <a:schemeClr val="accent2"/>
                </a:solidFill>
                <a:latin typeface="Tahoma"/>
                <a:ea typeface="Tahoma"/>
                <a:cs typeface="Tahoma"/>
                <a:sym typeface="Tahoma"/>
              </a:defRPr>
            </a:lvl3pPr>
            <a:lvl4pPr indent="0" lvl="3" marL="1371600" marR="0" rtl="0" algn="l">
              <a:spcBef>
                <a:spcPts val="180"/>
              </a:spcBef>
              <a:spcAft>
                <a:spcPts val="0"/>
              </a:spcAft>
              <a:buClr>
                <a:srgbClr val="FFCF01"/>
              </a:buClr>
              <a:buFont typeface="Noto Sans Symbols"/>
              <a:buNone/>
              <a:defRPr b="0" i="0" sz="900" u="none" cap="none" strike="noStrike">
                <a:solidFill>
                  <a:schemeClr val="accent2"/>
                </a:solidFill>
                <a:latin typeface="Tahoma"/>
                <a:ea typeface="Tahoma"/>
                <a:cs typeface="Tahoma"/>
                <a:sym typeface="Tahoma"/>
              </a:defRPr>
            </a:lvl4pPr>
            <a:lvl5pPr indent="0" lvl="4" marL="18288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5pPr>
            <a:lvl6pPr indent="0" lvl="5" marL="22860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6pPr>
            <a:lvl7pPr indent="0" lvl="6" marL="27432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7pPr>
            <a:lvl8pPr indent="0" lvl="7" marL="32004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8pPr>
            <a:lvl9pPr indent="0" lvl="8" marL="36576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9pPr>
          </a:lstStyle>
          <a:p/>
        </p:txBody>
      </p:sp>
      <p:sp>
        <p:nvSpPr>
          <p:cNvPr id="135" name="Shape 135"/>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136" name="Shape 136"/>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7" name="Shape 137"/>
        <p:cNvGrpSpPr/>
        <p:nvPr/>
      </p:nvGrpSpPr>
      <p:grpSpPr>
        <a:xfrm>
          <a:off x="0" y="0"/>
          <a:ext cx="0" cy="0"/>
          <a:chOff x="0" y="0"/>
          <a:chExt cx="0" cy="0"/>
        </a:xfrm>
      </p:grpSpPr>
      <p:sp>
        <p:nvSpPr>
          <p:cNvPr id="138" name="Shape 138"/>
          <p:cNvSpPr txBox="1"/>
          <p:nvPr>
            <p:ph type="title"/>
          </p:nvPr>
        </p:nvSpPr>
        <p:spPr>
          <a:xfrm>
            <a:off x="304800" y="152400"/>
            <a:ext cx="8610599" cy="685799"/>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39" name="Shape 139"/>
          <p:cNvSpPr txBox="1"/>
          <p:nvPr>
            <p:ph idx="1" type="body"/>
          </p:nvPr>
        </p:nvSpPr>
        <p:spPr>
          <a:xfrm rot="5400000">
            <a:off x="1828800" y="-609599"/>
            <a:ext cx="5562600" cy="8610599"/>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140" name="Shape 140"/>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141" name="Shape 141"/>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42" name="Shape 142"/>
        <p:cNvGrpSpPr/>
        <p:nvPr/>
      </p:nvGrpSpPr>
      <p:grpSpPr>
        <a:xfrm>
          <a:off x="0" y="0"/>
          <a:ext cx="0" cy="0"/>
          <a:chOff x="0" y="0"/>
          <a:chExt cx="0" cy="0"/>
        </a:xfrm>
      </p:grpSpPr>
      <p:sp>
        <p:nvSpPr>
          <p:cNvPr id="143" name="Shape 143"/>
          <p:cNvSpPr txBox="1"/>
          <p:nvPr>
            <p:ph type="title"/>
          </p:nvPr>
        </p:nvSpPr>
        <p:spPr>
          <a:xfrm rot="5400000">
            <a:off x="4676774" y="2238375"/>
            <a:ext cx="6324600" cy="2152649"/>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44" name="Shape 144"/>
          <p:cNvSpPr txBox="1"/>
          <p:nvPr>
            <p:ph idx="1" type="body"/>
          </p:nvPr>
        </p:nvSpPr>
        <p:spPr>
          <a:xfrm rot="5400000">
            <a:off x="295274" y="161925"/>
            <a:ext cx="6324600" cy="630555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145" name="Shape 145"/>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146" name="Shape 146"/>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56" name="Shape 156"/>
        <p:cNvGrpSpPr/>
        <p:nvPr/>
      </p:nvGrpSpPr>
      <p:grpSpPr>
        <a:xfrm>
          <a:off x="0" y="0"/>
          <a:ext cx="0" cy="0"/>
          <a:chOff x="0" y="0"/>
          <a:chExt cx="0" cy="0"/>
        </a:xfrm>
      </p:grpSpPr>
      <p:sp>
        <p:nvSpPr>
          <p:cNvPr id="157" name="Shape 157"/>
          <p:cNvSpPr txBox="1"/>
          <p:nvPr>
            <p:ph type="title"/>
          </p:nvPr>
        </p:nvSpPr>
        <p:spPr>
          <a:xfrm>
            <a:off x="304800" y="152400"/>
            <a:ext cx="8610600" cy="6858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58" name="Shape 158"/>
          <p:cNvSpPr txBox="1"/>
          <p:nvPr>
            <p:ph idx="1" type="body"/>
          </p:nvPr>
        </p:nvSpPr>
        <p:spPr>
          <a:xfrm>
            <a:off x="304800" y="914400"/>
            <a:ext cx="8610600"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159" name="Shape 159"/>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160" name="Shape 160"/>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61" name="Shape 161"/>
        <p:cNvGrpSpPr/>
        <p:nvPr/>
      </p:nvGrpSpPr>
      <p:grpSpPr>
        <a:xfrm>
          <a:off x="0" y="0"/>
          <a:ext cx="0" cy="0"/>
          <a:chOff x="0" y="0"/>
          <a:chExt cx="0" cy="0"/>
        </a:xfrm>
      </p:grpSpPr>
      <p:sp>
        <p:nvSpPr>
          <p:cNvPr id="162" name="Shape 162"/>
          <p:cNvSpPr txBox="1"/>
          <p:nvPr>
            <p:ph type="title"/>
          </p:nvPr>
        </p:nvSpPr>
        <p:spPr>
          <a:xfrm>
            <a:off x="304800" y="152400"/>
            <a:ext cx="8610600" cy="6858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63" name="Shape 163"/>
          <p:cNvSpPr txBox="1"/>
          <p:nvPr>
            <p:ph idx="1" type="body"/>
          </p:nvPr>
        </p:nvSpPr>
        <p:spPr>
          <a:xfrm>
            <a:off x="304800" y="914400"/>
            <a:ext cx="4229100"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33350" lvl="1" marL="742950" marR="0" rtl="0" algn="l">
              <a:spcBef>
                <a:spcPts val="480"/>
              </a:spcBef>
              <a:spcAft>
                <a:spcPts val="0"/>
              </a:spcAft>
              <a:buClr>
                <a:srgbClr val="FF0000"/>
              </a:buClr>
              <a:buSzPct val="100000"/>
              <a:buFont typeface="Noto Sans Symbols"/>
              <a:buChar char="▪"/>
              <a:defRPr b="0" i="0" sz="2400" u="none" cap="none" strike="noStrike">
                <a:solidFill>
                  <a:schemeClr val="accent2"/>
                </a:solidFill>
                <a:latin typeface="Tahoma"/>
                <a:ea typeface="Tahoma"/>
                <a:cs typeface="Tahoma"/>
                <a:sym typeface="Tahoma"/>
              </a:defRPr>
            </a:lvl2pPr>
            <a:lvl3pPr indent="-101600" lvl="2" marL="1143000" marR="0" rtl="0" algn="l">
              <a:spcBef>
                <a:spcPts val="400"/>
              </a:spcBef>
              <a:spcAft>
                <a:spcPts val="0"/>
              </a:spcAft>
              <a:buClr>
                <a:srgbClr val="3333CC"/>
              </a:buClr>
              <a:buSzPct val="100000"/>
              <a:buFont typeface="Noto Sans Symbols"/>
              <a:buChar char="▪"/>
              <a:defRPr b="0" i="0" sz="2000" u="none" cap="none" strike="noStrike">
                <a:solidFill>
                  <a:schemeClr val="accent2"/>
                </a:solidFill>
                <a:latin typeface="Tahoma"/>
                <a:ea typeface="Tahoma"/>
                <a:cs typeface="Tahoma"/>
                <a:sym typeface="Tahoma"/>
              </a:defRPr>
            </a:lvl3pPr>
            <a:lvl4pPr indent="-114300" lvl="3" marL="1600200" marR="0" rtl="0" algn="l">
              <a:spcBef>
                <a:spcPts val="360"/>
              </a:spcBef>
              <a:spcAft>
                <a:spcPts val="0"/>
              </a:spcAft>
              <a:buClr>
                <a:srgbClr val="FFCF01"/>
              </a:buClr>
              <a:buSzPct val="100000"/>
              <a:buFont typeface="Noto Sans Symbols"/>
              <a:buChar char="▪"/>
              <a:defRPr b="0" i="0" sz="18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164" name="Shape 164"/>
          <p:cNvSpPr txBox="1"/>
          <p:nvPr>
            <p:ph idx="2" type="body"/>
          </p:nvPr>
        </p:nvSpPr>
        <p:spPr>
          <a:xfrm>
            <a:off x="4686300" y="914400"/>
            <a:ext cx="4229100"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33350" lvl="1" marL="742950" marR="0" rtl="0" algn="l">
              <a:spcBef>
                <a:spcPts val="480"/>
              </a:spcBef>
              <a:spcAft>
                <a:spcPts val="0"/>
              </a:spcAft>
              <a:buClr>
                <a:srgbClr val="FF0000"/>
              </a:buClr>
              <a:buSzPct val="100000"/>
              <a:buFont typeface="Noto Sans Symbols"/>
              <a:buChar char="▪"/>
              <a:defRPr b="0" i="0" sz="2400" u="none" cap="none" strike="noStrike">
                <a:solidFill>
                  <a:schemeClr val="accent2"/>
                </a:solidFill>
                <a:latin typeface="Tahoma"/>
                <a:ea typeface="Tahoma"/>
                <a:cs typeface="Tahoma"/>
                <a:sym typeface="Tahoma"/>
              </a:defRPr>
            </a:lvl2pPr>
            <a:lvl3pPr indent="-101600" lvl="2" marL="1143000" marR="0" rtl="0" algn="l">
              <a:spcBef>
                <a:spcPts val="400"/>
              </a:spcBef>
              <a:spcAft>
                <a:spcPts val="0"/>
              </a:spcAft>
              <a:buClr>
                <a:srgbClr val="3333CC"/>
              </a:buClr>
              <a:buSzPct val="100000"/>
              <a:buFont typeface="Noto Sans Symbols"/>
              <a:buChar char="▪"/>
              <a:defRPr b="0" i="0" sz="2000" u="none" cap="none" strike="noStrike">
                <a:solidFill>
                  <a:schemeClr val="accent2"/>
                </a:solidFill>
                <a:latin typeface="Tahoma"/>
                <a:ea typeface="Tahoma"/>
                <a:cs typeface="Tahoma"/>
                <a:sym typeface="Tahoma"/>
              </a:defRPr>
            </a:lvl3pPr>
            <a:lvl4pPr indent="-114300" lvl="3" marL="1600200" marR="0" rtl="0" algn="l">
              <a:spcBef>
                <a:spcPts val="360"/>
              </a:spcBef>
              <a:spcAft>
                <a:spcPts val="0"/>
              </a:spcAft>
              <a:buClr>
                <a:srgbClr val="FFCF01"/>
              </a:buClr>
              <a:buSzPct val="100000"/>
              <a:buFont typeface="Noto Sans Symbols"/>
              <a:buChar char="▪"/>
              <a:defRPr b="0" i="0" sz="18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165" name="Shape 165"/>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166" name="Shape 166"/>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bl">
  <p:cSld name="Title and Table">
    <p:spTree>
      <p:nvGrpSpPr>
        <p:cNvPr id="167" name="Shape 167"/>
        <p:cNvGrpSpPr/>
        <p:nvPr/>
      </p:nvGrpSpPr>
      <p:grpSpPr>
        <a:xfrm>
          <a:off x="0" y="0"/>
          <a:ext cx="0" cy="0"/>
          <a:chOff x="0" y="0"/>
          <a:chExt cx="0" cy="0"/>
        </a:xfrm>
      </p:grpSpPr>
      <p:sp>
        <p:nvSpPr>
          <p:cNvPr id="168" name="Shape 168"/>
          <p:cNvSpPr txBox="1"/>
          <p:nvPr>
            <p:ph type="title"/>
          </p:nvPr>
        </p:nvSpPr>
        <p:spPr>
          <a:xfrm>
            <a:off x="304800" y="152400"/>
            <a:ext cx="8610600" cy="6858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69" name="Shape 169"/>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170" name="Shape 170"/>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71" name="Shape 171"/>
        <p:cNvGrpSpPr/>
        <p:nvPr/>
      </p:nvGrpSpPr>
      <p:grpSpPr>
        <a:xfrm>
          <a:off x="0" y="0"/>
          <a:ext cx="0" cy="0"/>
          <a:chOff x="0" y="0"/>
          <a:chExt cx="0" cy="0"/>
        </a:xfrm>
      </p:grpSpPr>
      <p:sp>
        <p:nvSpPr>
          <p:cNvPr id="172" name="Shape 172"/>
          <p:cNvSpPr txBox="1"/>
          <p:nvPr>
            <p:ph type="ctrTitle"/>
          </p:nvPr>
        </p:nvSpPr>
        <p:spPr>
          <a:xfrm>
            <a:off x="685800" y="2130425"/>
            <a:ext cx="7772400" cy="14700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73" name="Shape 173"/>
          <p:cNvSpPr txBox="1"/>
          <p:nvPr>
            <p:ph idx="1" type="subTitle"/>
          </p:nvPr>
        </p:nvSpPr>
        <p:spPr>
          <a:xfrm>
            <a:off x="1371600" y="3886200"/>
            <a:ext cx="6400800" cy="1752600"/>
          </a:xfrm>
          <a:prstGeom prst="rect">
            <a:avLst/>
          </a:prstGeom>
          <a:noFill/>
          <a:ln>
            <a:noFill/>
          </a:ln>
        </p:spPr>
        <p:txBody>
          <a:bodyPr anchorCtr="0" anchor="t" bIns="91425" lIns="91425" rIns="91425" tIns="91425"/>
          <a:lstStyle>
            <a:lvl1pPr indent="0" lvl="0" marL="0" marR="0" rtl="0" algn="ctr">
              <a:spcBef>
                <a:spcPts val="560"/>
              </a:spcBef>
              <a:spcAft>
                <a:spcPts val="0"/>
              </a:spcAft>
              <a:buClr>
                <a:srgbClr val="3333FF"/>
              </a:buClr>
              <a:buFont typeface="Noto Sans Symbols"/>
              <a:buNone/>
              <a:defRPr b="0" i="0" sz="2800" u="none" cap="none" strike="noStrike">
                <a:solidFill>
                  <a:schemeClr val="accent2"/>
                </a:solidFill>
                <a:latin typeface="Tahoma"/>
                <a:ea typeface="Tahoma"/>
                <a:cs typeface="Tahoma"/>
                <a:sym typeface="Tahoma"/>
              </a:defRPr>
            </a:lvl1pPr>
            <a:lvl2pPr indent="0" lvl="1" marL="457200" marR="0" rtl="0" algn="ctr">
              <a:spcBef>
                <a:spcPts val="520"/>
              </a:spcBef>
              <a:spcAft>
                <a:spcPts val="0"/>
              </a:spcAft>
              <a:buClr>
                <a:srgbClr val="FF0000"/>
              </a:buClr>
              <a:buFont typeface="Noto Sans Symbols"/>
              <a:buNone/>
              <a:defRPr b="0" i="0" sz="2600" u="none" cap="none" strike="noStrike">
                <a:solidFill>
                  <a:schemeClr val="accent2"/>
                </a:solidFill>
                <a:latin typeface="Tahoma"/>
                <a:ea typeface="Tahoma"/>
                <a:cs typeface="Tahoma"/>
                <a:sym typeface="Tahoma"/>
              </a:defRPr>
            </a:lvl2pPr>
            <a:lvl3pPr indent="0" lvl="2" marL="914400" marR="0" rtl="0" algn="ctr">
              <a:spcBef>
                <a:spcPts val="480"/>
              </a:spcBef>
              <a:spcAft>
                <a:spcPts val="0"/>
              </a:spcAft>
              <a:buClr>
                <a:srgbClr val="3333CC"/>
              </a:buClr>
              <a:buFont typeface="Noto Sans Symbols"/>
              <a:buNone/>
              <a:defRPr b="0" i="0" sz="2400" u="none" cap="none" strike="noStrike">
                <a:solidFill>
                  <a:schemeClr val="accent2"/>
                </a:solidFill>
                <a:latin typeface="Tahoma"/>
                <a:ea typeface="Tahoma"/>
                <a:cs typeface="Tahoma"/>
                <a:sym typeface="Tahoma"/>
              </a:defRPr>
            </a:lvl3pPr>
            <a:lvl4pPr indent="0" lvl="3" marL="1371600" marR="0" rtl="0" algn="ctr">
              <a:spcBef>
                <a:spcPts val="400"/>
              </a:spcBef>
              <a:spcAft>
                <a:spcPts val="0"/>
              </a:spcAft>
              <a:buClr>
                <a:srgbClr val="FFCF01"/>
              </a:buClr>
              <a:buFont typeface="Noto Sans Symbols"/>
              <a:buNone/>
              <a:defRPr b="0" i="0" sz="2000" u="none" cap="none" strike="noStrike">
                <a:solidFill>
                  <a:schemeClr val="accent2"/>
                </a:solidFill>
                <a:latin typeface="Tahoma"/>
                <a:ea typeface="Tahoma"/>
                <a:cs typeface="Tahoma"/>
                <a:sym typeface="Tahoma"/>
              </a:defRPr>
            </a:lvl4pPr>
            <a:lvl5pPr indent="0" lvl="4" marL="18288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5pPr>
            <a:lvl6pPr indent="0" lvl="5" marL="22860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6pPr>
            <a:lvl7pPr indent="0" lvl="6" marL="27432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7pPr>
            <a:lvl8pPr indent="0" lvl="7" marL="32004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8pPr>
            <a:lvl9pPr indent="0" lvl="8" marL="3657600" marR="0" rtl="0" algn="ctr">
              <a:spcBef>
                <a:spcPts val="360"/>
              </a:spcBef>
              <a:spcAft>
                <a:spcPts val="0"/>
              </a:spcAft>
              <a:buClr>
                <a:srgbClr val="00E4A8"/>
              </a:buClr>
              <a:buFont typeface="Noto Sans Symbols"/>
              <a:buNone/>
              <a:defRPr b="0" i="0" sz="1800" u="none" cap="none" strike="noStrike">
                <a:solidFill>
                  <a:schemeClr val="accent2"/>
                </a:solidFill>
                <a:latin typeface="Tahoma"/>
                <a:ea typeface="Tahoma"/>
                <a:cs typeface="Tahoma"/>
                <a:sym typeface="Tahoma"/>
              </a:defRPr>
            </a:lvl9pPr>
          </a:lstStyle>
          <a:p/>
        </p:txBody>
      </p:sp>
      <p:sp>
        <p:nvSpPr>
          <p:cNvPr id="174" name="Shape 174"/>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175" name="Shape 175"/>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6" name="Shape 176"/>
        <p:cNvGrpSpPr/>
        <p:nvPr/>
      </p:nvGrpSpPr>
      <p:grpSpPr>
        <a:xfrm>
          <a:off x="0" y="0"/>
          <a:ext cx="0" cy="0"/>
          <a:chOff x="0" y="0"/>
          <a:chExt cx="0" cy="0"/>
        </a:xfrm>
      </p:grpSpPr>
      <p:sp>
        <p:nvSpPr>
          <p:cNvPr id="177" name="Shape 177"/>
          <p:cNvSpPr txBox="1"/>
          <p:nvPr>
            <p:ph type="title"/>
          </p:nvPr>
        </p:nvSpPr>
        <p:spPr>
          <a:xfrm>
            <a:off x="722312" y="4406900"/>
            <a:ext cx="7772400" cy="1362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78" name="Shape 178"/>
          <p:cNvSpPr txBox="1"/>
          <p:nvPr>
            <p:ph idx="1" type="body"/>
          </p:nvPr>
        </p:nvSpPr>
        <p:spPr>
          <a:xfrm>
            <a:off x="722312" y="2906713"/>
            <a:ext cx="7772400" cy="1500300"/>
          </a:xfrm>
          <a:prstGeom prst="rect">
            <a:avLst/>
          </a:prstGeom>
          <a:noFill/>
          <a:ln>
            <a:noFill/>
          </a:ln>
        </p:spPr>
        <p:txBody>
          <a:bodyPr anchorCtr="0" anchor="b" bIns="91425" lIns="91425" rIns="91425" tIns="91425"/>
          <a:lstStyle>
            <a:lvl1pPr indent="0" lvl="0" marL="0" marR="0" rtl="0" algn="l">
              <a:spcBef>
                <a:spcPts val="400"/>
              </a:spcBef>
              <a:spcAft>
                <a:spcPts val="0"/>
              </a:spcAft>
              <a:buClr>
                <a:srgbClr val="3333FF"/>
              </a:buClr>
              <a:buFont typeface="Noto Sans Symbols"/>
              <a:buNone/>
              <a:defRPr b="0" i="0" sz="2000" u="none" cap="none" strike="noStrike">
                <a:solidFill>
                  <a:schemeClr val="accent2"/>
                </a:solidFill>
                <a:latin typeface="Tahoma"/>
                <a:ea typeface="Tahoma"/>
                <a:cs typeface="Tahoma"/>
                <a:sym typeface="Tahoma"/>
              </a:defRPr>
            </a:lvl1pPr>
            <a:lvl2pPr indent="0" lvl="1" marL="457200" marR="0" rtl="0" algn="l">
              <a:spcBef>
                <a:spcPts val="360"/>
              </a:spcBef>
              <a:spcAft>
                <a:spcPts val="0"/>
              </a:spcAft>
              <a:buClr>
                <a:srgbClr val="FF0000"/>
              </a:buClr>
              <a:buFont typeface="Noto Sans Symbols"/>
              <a:buNone/>
              <a:defRPr b="0" i="0" sz="1800" u="none" cap="none" strike="noStrike">
                <a:solidFill>
                  <a:schemeClr val="accent2"/>
                </a:solidFill>
                <a:latin typeface="Tahoma"/>
                <a:ea typeface="Tahoma"/>
                <a:cs typeface="Tahoma"/>
                <a:sym typeface="Tahoma"/>
              </a:defRPr>
            </a:lvl2pPr>
            <a:lvl3pPr indent="0" lvl="2" marL="914400" marR="0" rtl="0" algn="l">
              <a:spcBef>
                <a:spcPts val="320"/>
              </a:spcBef>
              <a:spcAft>
                <a:spcPts val="0"/>
              </a:spcAft>
              <a:buClr>
                <a:srgbClr val="3333CC"/>
              </a:buClr>
              <a:buFont typeface="Noto Sans Symbols"/>
              <a:buNone/>
              <a:defRPr b="0" i="0" sz="1600" u="none" cap="none" strike="noStrike">
                <a:solidFill>
                  <a:schemeClr val="accent2"/>
                </a:solidFill>
                <a:latin typeface="Tahoma"/>
                <a:ea typeface="Tahoma"/>
                <a:cs typeface="Tahoma"/>
                <a:sym typeface="Tahoma"/>
              </a:defRPr>
            </a:lvl3pPr>
            <a:lvl4pPr indent="0" lvl="3" marL="1371600" marR="0" rtl="0" algn="l">
              <a:spcBef>
                <a:spcPts val="280"/>
              </a:spcBef>
              <a:spcAft>
                <a:spcPts val="0"/>
              </a:spcAft>
              <a:buClr>
                <a:srgbClr val="FFCF01"/>
              </a:buClr>
              <a:buFont typeface="Noto Sans Symbols"/>
              <a:buNone/>
              <a:defRPr b="0" i="0" sz="1400" u="none" cap="none" strike="noStrike">
                <a:solidFill>
                  <a:schemeClr val="accent2"/>
                </a:solidFill>
                <a:latin typeface="Tahoma"/>
                <a:ea typeface="Tahoma"/>
                <a:cs typeface="Tahoma"/>
                <a:sym typeface="Tahoma"/>
              </a:defRPr>
            </a:lvl4pPr>
            <a:lvl5pPr indent="0" lvl="4" marL="18288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5pPr>
            <a:lvl6pPr indent="0" lvl="5" marL="22860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6pPr>
            <a:lvl7pPr indent="0" lvl="6" marL="27432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7pPr>
            <a:lvl8pPr indent="0" lvl="7" marL="32004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8pPr>
            <a:lvl9pPr indent="0" lvl="8" marL="3657600" marR="0" rtl="0" algn="l">
              <a:spcBef>
                <a:spcPts val="280"/>
              </a:spcBef>
              <a:spcAft>
                <a:spcPts val="0"/>
              </a:spcAft>
              <a:buClr>
                <a:srgbClr val="00E4A8"/>
              </a:buClr>
              <a:buFont typeface="Noto Sans Symbols"/>
              <a:buNone/>
              <a:defRPr b="0" i="0" sz="1400" u="none" cap="none" strike="noStrike">
                <a:solidFill>
                  <a:schemeClr val="accent2"/>
                </a:solidFill>
                <a:latin typeface="Tahoma"/>
                <a:ea typeface="Tahoma"/>
                <a:cs typeface="Tahoma"/>
                <a:sym typeface="Tahoma"/>
              </a:defRPr>
            </a:lvl9pPr>
          </a:lstStyle>
          <a:p/>
        </p:txBody>
      </p:sp>
      <p:sp>
        <p:nvSpPr>
          <p:cNvPr id="179" name="Shape 179"/>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180" name="Shape 180"/>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81" name="Shape 181"/>
        <p:cNvGrpSpPr/>
        <p:nvPr/>
      </p:nvGrpSpPr>
      <p:grpSpPr>
        <a:xfrm>
          <a:off x="0" y="0"/>
          <a:ext cx="0" cy="0"/>
          <a:chOff x="0" y="0"/>
          <a:chExt cx="0" cy="0"/>
        </a:xfrm>
      </p:grpSpPr>
      <p:sp>
        <p:nvSpPr>
          <p:cNvPr id="182" name="Shape 182"/>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83" name="Shape 183"/>
          <p:cNvSpPr txBox="1"/>
          <p:nvPr>
            <p:ph idx="1" type="body"/>
          </p:nvPr>
        </p:nvSpPr>
        <p:spPr>
          <a:xfrm>
            <a:off x="457200" y="1535112"/>
            <a:ext cx="4040100" cy="639899"/>
          </a:xfrm>
          <a:prstGeom prst="rect">
            <a:avLst/>
          </a:prstGeom>
          <a:noFill/>
          <a:ln>
            <a:noFill/>
          </a:ln>
        </p:spPr>
        <p:txBody>
          <a:bodyPr anchorCtr="0" anchor="b" bIns="91425" lIns="91425" rIns="91425" tIns="91425"/>
          <a:lstStyle>
            <a:lvl1pPr indent="0" lvl="0" marL="0" marR="0" rtl="0" algn="l">
              <a:spcBef>
                <a:spcPts val="480"/>
              </a:spcBef>
              <a:spcAft>
                <a:spcPts val="0"/>
              </a:spcAft>
              <a:buClr>
                <a:srgbClr val="3333FF"/>
              </a:buClr>
              <a:buFont typeface="Noto Sans Symbols"/>
              <a:buNone/>
              <a:defRPr b="1" i="0" sz="2400" u="none" cap="none" strike="noStrike">
                <a:solidFill>
                  <a:schemeClr val="accent2"/>
                </a:solidFill>
                <a:latin typeface="Tahoma"/>
                <a:ea typeface="Tahoma"/>
                <a:cs typeface="Tahoma"/>
                <a:sym typeface="Tahoma"/>
              </a:defRPr>
            </a:lvl1pPr>
            <a:lvl2pPr indent="0" lvl="1" marL="457200" marR="0" rtl="0" algn="l">
              <a:spcBef>
                <a:spcPts val="400"/>
              </a:spcBef>
              <a:spcAft>
                <a:spcPts val="0"/>
              </a:spcAft>
              <a:buClr>
                <a:srgbClr val="FF0000"/>
              </a:buClr>
              <a:buFont typeface="Noto Sans Symbols"/>
              <a:buNone/>
              <a:defRPr b="1" i="0" sz="2000" u="none" cap="none" strike="noStrike">
                <a:solidFill>
                  <a:schemeClr val="accent2"/>
                </a:solidFill>
                <a:latin typeface="Tahoma"/>
                <a:ea typeface="Tahoma"/>
                <a:cs typeface="Tahoma"/>
                <a:sym typeface="Tahoma"/>
              </a:defRPr>
            </a:lvl2pPr>
            <a:lvl3pPr indent="0" lvl="2" marL="914400" marR="0" rtl="0" algn="l">
              <a:spcBef>
                <a:spcPts val="360"/>
              </a:spcBef>
              <a:spcAft>
                <a:spcPts val="0"/>
              </a:spcAft>
              <a:buClr>
                <a:srgbClr val="3333CC"/>
              </a:buClr>
              <a:buFont typeface="Noto Sans Symbols"/>
              <a:buNone/>
              <a:defRPr b="1" i="0" sz="1800" u="none" cap="none" strike="noStrike">
                <a:solidFill>
                  <a:schemeClr val="accent2"/>
                </a:solidFill>
                <a:latin typeface="Tahoma"/>
                <a:ea typeface="Tahoma"/>
                <a:cs typeface="Tahoma"/>
                <a:sym typeface="Tahoma"/>
              </a:defRPr>
            </a:lvl3pPr>
            <a:lvl4pPr indent="0" lvl="3" marL="1371600" marR="0" rtl="0" algn="l">
              <a:spcBef>
                <a:spcPts val="320"/>
              </a:spcBef>
              <a:spcAft>
                <a:spcPts val="0"/>
              </a:spcAft>
              <a:buClr>
                <a:srgbClr val="FFCF01"/>
              </a:buClr>
              <a:buFont typeface="Noto Sans Symbols"/>
              <a:buNone/>
              <a:defRPr b="1" i="0" sz="1600" u="none" cap="none" strike="noStrike">
                <a:solidFill>
                  <a:schemeClr val="accent2"/>
                </a:solidFill>
                <a:latin typeface="Tahoma"/>
                <a:ea typeface="Tahoma"/>
                <a:cs typeface="Tahoma"/>
                <a:sym typeface="Tahoma"/>
              </a:defRPr>
            </a:lvl4pPr>
            <a:lvl5pPr indent="0" lvl="4" marL="18288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5pPr>
            <a:lvl6pPr indent="0" lvl="5" marL="22860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6pPr>
            <a:lvl7pPr indent="0" lvl="6" marL="27432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7pPr>
            <a:lvl8pPr indent="0" lvl="7" marL="32004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8pPr>
            <a:lvl9pPr indent="0" lvl="8" marL="36576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9pPr>
          </a:lstStyle>
          <a:p/>
        </p:txBody>
      </p:sp>
      <p:sp>
        <p:nvSpPr>
          <p:cNvPr id="184" name="Shape 184"/>
          <p:cNvSpPr txBox="1"/>
          <p:nvPr>
            <p:ph idx="2" type="body"/>
          </p:nvPr>
        </p:nvSpPr>
        <p:spPr>
          <a:xfrm>
            <a:off x="457200" y="2174875"/>
            <a:ext cx="4040100" cy="39513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rgbClr val="3333FF"/>
              </a:buClr>
              <a:buSzPct val="100000"/>
              <a:buFont typeface="Noto Sans Symbols"/>
              <a:buChar char="▪"/>
              <a:defRPr b="0" i="0" sz="2400" u="none" cap="none" strike="noStrike">
                <a:solidFill>
                  <a:schemeClr val="accent2"/>
                </a:solidFill>
                <a:latin typeface="Tahoma"/>
                <a:ea typeface="Tahoma"/>
                <a:cs typeface="Tahoma"/>
                <a:sym typeface="Tahoma"/>
              </a:defRPr>
            </a:lvl1pPr>
            <a:lvl2pPr indent="-158750" lvl="1" marL="742950" marR="0" rtl="0" algn="l">
              <a:spcBef>
                <a:spcPts val="400"/>
              </a:spcBef>
              <a:spcAft>
                <a:spcPts val="0"/>
              </a:spcAft>
              <a:buClr>
                <a:srgbClr val="FF0000"/>
              </a:buClr>
              <a:buSzPct val="100000"/>
              <a:buFont typeface="Noto Sans Symbols"/>
              <a:buChar char="▪"/>
              <a:defRPr b="0" i="0" sz="2000" u="none" cap="none" strike="noStrike">
                <a:solidFill>
                  <a:schemeClr val="accent2"/>
                </a:solidFill>
                <a:latin typeface="Tahoma"/>
                <a:ea typeface="Tahoma"/>
                <a:cs typeface="Tahoma"/>
                <a:sym typeface="Tahoma"/>
              </a:defRPr>
            </a:lvl2pPr>
            <a:lvl3pPr indent="-114300" lvl="2" marL="1143000" marR="0" rtl="0" algn="l">
              <a:spcBef>
                <a:spcPts val="360"/>
              </a:spcBef>
              <a:spcAft>
                <a:spcPts val="0"/>
              </a:spcAft>
              <a:buClr>
                <a:srgbClr val="3333CC"/>
              </a:buClr>
              <a:buSzPct val="100000"/>
              <a:buFont typeface="Noto Sans Symbols"/>
              <a:buChar char="▪"/>
              <a:defRPr b="0" i="0" sz="1800" u="none" cap="none" strike="noStrike">
                <a:solidFill>
                  <a:schemeClr val="accent2"/>
                </a:solidFill>
                <a:latin typeface="Tahoma"/>
                <a:ea typeface="Tahoma"/>
                <a:cs typeface="Tahoma"/>
                <a:sym typeface="Tahoma"/>
              </a:defRPr>
            </a:lvl3pPr>
            <a:lvl4pPr indent="-127000" lvl="3" marL="1600200" marR="0" rtl="0" algn="l">
              <a:spcBef>
                <a:spcPts val="320"/>
              </a:spcBef>
              <a:spcAft>
                <a:spcPts val="0"/>
              </a:spcAft>
              <a:buClr>
                <a:srgbClr val="FFCF01"/>
              </a:buClr>
              <a:buSzPct val="100000"/>
              <a:buFont typeface="Noto Sans Symbols"/>
              <a:buChar char="▪"/>
              <a:defRPr b="0" i="0" sz="1600" u="none" cap="none" strike="noStrike">
                <a:solidFill>
                  <a:schemeClr val="accent2"/>
                </a:solidFill>
                <a:latin typeface="Tahoma"/>
                <a:ea typeface="Tahoma"/>
                <a:cs typeface="Tahoma"/>
                <a:sym typeface="Tahoma"/>
              </a:defRPr>
            </a:lvl4pPr>
            <a:lvl5pPr indent="-127000" lvl="4" marL="20574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5pPr>
            <a:lvl6pPr indent="-127000" lvl="5" marL="25146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6pPr>
            <a:lvl7pPr indent="-127000" lvl="6" marL="29718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7pPr>
            <a:lvl8pPr indent="-127000" lvl="7" marL="34290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8pPr>
            <a:lvl9pPr indent="-127000" lvl="8" marL="38862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9pPr>
          </a:lstStyle>
          <a:p/>
        </p:txBody>
      </p:sp>
      <p:sp>
        <p:nvSpPr>
          <p:cNvPr id="185" name="Shape 185"/>
          <p:cNvSpPr txBox="1"/>
          <p:nvPr>
            <p:ph idx="3" type="body"/>
          </p:nvPr>
        </p:nvSpPr>
        <p:spPr>
          <a:xfrm>
            <a:off x="4645025" y="1535112"/>
            <a:ext cx="4041900" cy="639899"/>
          </a:xfrm>
          <a:prstGeom prst="rect">
            <a:avLst/>
          </a:prstGeom>
          <a:noFill/>
          <a:ln>
            <a:noFill/>
          </a:ln>
        </p:spPr>
        <p:txBody>
          <a:bodyPr anchorCtr="0" anchor="b" bIns="91425" lIns="91425" rIns="91425" tIns="91425"/>
          <a:lstStyle>
            <a:lvl1pPr indent="0" lvl="0" marL="0" marR="0" rtl="0" algn="l">
              <a:spcBef>
                <a:spcPts val="480"/>
              </a:spcBef>
              <a:spcAft>
                <a:spcPts val="0"/>
              </a:spcAft>
              <a:buClr>
                <a:srgbClr val="3333FF"/>
              </a:buClr>
              <a:buFont typeface="Noto Sans Symbols"/>
              <a:buNone/>
              <a:defRPr b="1" i="0" sz="2400" u="none" cap="none" strike="noStrike">
                <a:solidFill>
                  <a:schemeClr val="accent2"/>
                </a:solidFill>
                <a:latin typeface="Tahoma"/>
                <a:ea typeface="Tahoma"/>
                <a:cs typeface="Tahoma"/>
                <a:sym typeface="Tahoma"/>
              </a:defRPr>
            </a:lvl1pPr>
            <a:lvl2pPr indent="0" lvl="1" marL="457200" marR="0" rtl="0" algn="l">
              <a:spcBef>
                <a:spcPts val="400"/>
              </a:spcBef>
              <a:spcAft>
                <a:spcPts val="0"/>
              </a:spcAft>
              <a:buClr>
                <a:srgbClr val="FF0000"/>
              </a:buClr>
              <a:buFont typeface="Noto Sans Symbols"/>
              <a:buNone/>
              <a:defRPr b="1" i="0" sz="2000" u="none" cap="none" strike="noStrike">
                <a:solidFill>
                  <a:schemeClr val="accent2"/>
                </a:solidFill>
                <a:latin typeface="Tahoma"/>
                <a:ea typeface="Tahoma"/>
                <a:cs typeface="Tahoma"/>
                <a:sym typeface="Tahoma"/>
              </a:defRPr>
            </a:lvl2pPr>
            <a:lvl3pPr indent="0" lvl="2" marL="914400" marR="0" rtl="0" algn="l">
              <a:spcBef>
                <a:spcPts val="360"/>
              </a:spcBef>
              <a:spcAft>
                <a:spcPts val="0"/>
              </a:spcAft>
              <a:buClr>
                <a:srgbClr val="3333CC"/>
              </a:buClr>
              <a:buFont typeface="Noto Sans Symbols"/>
              <a:buNone/>
              <a:defRPr b="1" i="0" sz="1800" u="none" cap="none" strike="noStrike">
                <a:solidFill>
                  <a:schemeClr val="accent2"/>
                </a:solidFill>
                <a:latin typeface="Tahoma"/>
                <a:ea typeface="Tahoma"/>
                <a:cs typeface="Tahoma"/>
                <a:sym typeface="Tahoma"/>
              </a:defRPr>
            </a:lvl3pPr>
            <a:lvl4pPr indent="0" lvl="3" marL="1371600" marR="0" rtl="0" algn="l">
              <a:spcBef>
                <a:spcPts val="320"/>
              </a:spcBef>
              <a:spcAft>
                <a:spcPts val="0"/>
              </a:spcAft>
              <a:buClr>
                <a:srgbClr val="FFCF01"/>
              </a:buClr>
              <a:buFont typeface="Noto Sans Symbols"/>
              <a:buNone/>
              <a:defRPr b="1" i="0" sz="1600" u="none" cap="none" strike="noStrike">
                <a:solidFill>
                  <a:schemeClr val="accent2"/>
                </a:solidFill>
                <a:latin typeface="Tahoma"/>
                <a:ea typeface="Tahoma"/>
                <a:cs typeface="Tahoma"/>
                <a:sym typeface="Tahoma"/>
              </a:defRPr>
            </a:lvl4pPr>
            <a:lvl5pPr indent="0" lvl="4" marL="18288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5pPr>
            <a:lvl6pPr indent="0" lvl="5" marL="22860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6pPr>
            <a:lvl7pPr indent="0" lvl="6" marL="27432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7pPr>
            <a:lvl8pPr indent="0" lvl="7" marL="32004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8pPr>
            <a:lvl9pPr indent="0" lvl="8" marL="3657600" marR="0" rtl="0" algn="l">
              <a:spcBef>
                <a:spcPts val="320"/>
              </a:spcBef>
              <a:spcAft>
                <a:spcPts val="0"/>
              </a:spcAft>
              <a:buClr>
                <a:srgbClr val="00E4A8"/>
              </a:buClr>
              <a:buFont typeface="Noto Sans Symbols"/>
              <a:buNone/>
              <a:defRPr b="1" i="0" sz="1600" u="none" cap="none" strike="noStrike">
                <a:solidFill>
                  <a:schemeClr val="accent2"/>
                </a:solidFill>
                <a:latin typeface="Tahoma"/>
                <a:ea typeface="Tahoma"/>
                <a:cs typeface="Tahoma"/>
                <a:sym typeface="Tahoma"/>
              </a:defRPr>
            </a:lvl9pPr>
          </a:lstStyle>
          <a:p/>
        </p:txBody>
      </p:sp>
      <p:sp>
        <p:nvSpPr>
          <p:cNvPr id="186" name="Shape 186"/>
          <p:cNvSpPr txBox="1"/>
          <p:nvPr>
            <p:ph idx="4" type="body"/>
          </p:nvPr>
        </p:nvSpPr>
        <p:spPr>
          <a:xfrm>
            <a:off x="4645025" y="2174875"/>
            <a:ext cx="4041900" cy="39513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rgbClr val="3333FF"/>
              </a:buClr>
              <a:buSzPct val="100000"/>
              <a:buFont typeface="Noto Sans Symbols"/>
              <a:buChar char="▪"/>
              <a:defRPr b="0" i="0" sz="2400" u="none" cap="none" strike="noStrike">
                <a:solidFill>
                  <a:schemeClr val="accent2"/>
                </a:solidFill>
                <a:latin typeface="Tahoma"/>
                <a:ea typeface="Tahoma"/>
                <a:cs typeface="Tahoma"/>
                <a:sym typeface="Tahoma"/>
              </a:defRPr>
            </a:lvl1pPr>
            <a:lvl2pPr indent="-158750" lvl="1" marL="742950" marR="0" rtl="0" algn="l">
              <a:spcBef>
                <a:spcPts val="400"/>
              </a:spcBef>
              <a:spcAft>
                <a:spcPts val="0"/>
              </a:spcAft>
              <a:buClr>
                <a:srgbClr val="FF0000"/>
              </a:buClr>
              <a:buSzPct val="100000"/>
              <a:buFont typeface="Noto Sans Symbols"/>
              <a:buChar char="▪"/>
              <a:defRPr b="0" i="0" sz="2000" u="none" cap="none" strike="noStrike">
                <a:solidFill>
                  <a:schemeClr val="accent2"/>
                </a:solidFill>
                <a:latin typeface="Tahoma"/>
                <a:ea typeface="Tahoma"/>
                <a:cs typeface="Tahoma"/>
                <a:sym typeface="Tahoma"/>
              </a:defRPr>
            </a:lvl2pPr>
            <a:lvl3pPr indent="-114300" lvl="2" marL="1143000" marR="0" rtl="0" algn="l">
              <a:spcBef>
                <a:spcPts val="360"/>
              </a:spcBef>
              <a:spcAft>
                <a:spcPts val="0"/>
              </a:spcAft>
              <a:buClr>
                <a:srgbClr val="3333CC"/>
              </a:buClr>
              <a:buSzPct val="100000"/>
              <a:buFont typeface="Noto Sans Symbols"/>
              <a:buChar char="▪"/>
              <a:defRPr b="0" i="0" sz="1800" u="none" cap="none" strike="noStrike">
                <a:solidFill>
                  <a:schemeClr val="accent2"/>
                </a:solidFill>
                <a:latin typeface="Tahoma"/>
                <a:ea typeface="Tahoma"/>
                <a:cs typeface="Tahoma"/>
                <a:sym typeface="Tahoma"/>
              </a:defRPr>
            </a:lvl3pPr>
            <a:lvl4pPr indent="-127000" lvl="3" marL="1600200" marR="0" rtl="0" algn="l">
              <a:spcBef>
                <a:spcPts val="320"/>
              </a:spcBef>
              <a:spcAft>
                <a:spcPts val="0"/>
              </a:spcAft>
              <a:buClr>
                <a:srgbClr val="FFCF01"/>
              </a:buClr>
              <a:buSzPct val="100000"/>
              <a:buFont typeface="Noto Sans Symbols"/>
              <a:buChar char="▪"/>
              <a:defRPr b="0" i="0" sz="1600" u="none" cap="none" strike="noStrike">
                <a:solidFill>
                  <a:schemeClr val="accent2"/>
                </a:solidFill>
                <a:latin typeface="Tahoma"/>
                <a:ea typeface="Tahoma"/>
                <a:cs typeface="Tahoma"/>
                <a:sym typeface="Tahoma"/>
              </a:defRPr>
            </a:lvl4pPr>
            <a:lvl5pPr indent="-127000" lvl="4" marL="20574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5pPr>
            <a:lvl6pPr indent="-127000" lvl="5" marL="25146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6pPr>
            <a:lvl7pPr indent="-127000" lvl="6" marL="29718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7pPr>
            <a:lvl8pPr indent="-127000" lvl="7" marL="34290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8pPr>
            <a:lvl9pPr indent="-127000" lvl="8" marL="3886200" marR="0" rtl="0" algn="l">
              <a:spcBef>
                <a:spcPts val="320"/>
              </a:spcBef>
              <a:spcAft>
                <a:spcPts val="0"/>
              </a:spcAft>
              <a:buClr>
                <a:srgbClr val="00E4A8"/>
              </a:buClr>
              <a:buSzPct val="100000"/>
              <a:buFont typeface="Noto Sans Symbols"/>
              <a:buChar char="▪"/>
              <a:defRPr b="0" i="0" sz="1600" u="none" cap="none" strike="noStrike">
                <a:solidFill>
                  <a:schemeClr val="accent2"/>
                </a:solidFill>
                <a:latin typeface="Tahoma"/>
                <a:ea typeface="Tahoma"/>
                <a:cs typeface="Tahoma"/>
                <a:sym typeface="Tahoma"/>
              </a:defRPr>
            </a:lvl9pPr>
          </a:lstStyle>
          <a:p/>
        </p:txBody>
      </p:sp>
      <p:sp>
        <p:nvSpPr>
          <p:cNvPr id="187" name="Shape 187"/>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188" name="Shape 188"/>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7" name="Shape 27"/>
        <p:cNvGrpSpPr/>
        <p:nvPr/>
      </p:nvGrpSpPr>
      <p:grpSpPr>
        <a:xfrm>
          <a:off x="0" y="0"/>
          <a:ext cx="0" cy="0"/>
          <a:chOff x="0" y="0"/>
          <a:chExt cx="0" cy="0"/>
        </a:xfrm>
      </p:grpSpPr>
      <p:sp>
        <p:nvSpPr>
          <p:cNvPr id="28" name="Shape 28"/>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29" name="Shape 29"/>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ctr">
              <a:spcBef>
                <a:spcPts val="400"/>
              </a:spcBef>
              <a:spcAft>
                <a:spcPts val="0"/>
              </a:spcAft>
              <a:buClr>
                <a:schemeClr val="accent2"/>
              </a:buClr>
              <a:buFont typeface="Tahoma"/>
              <a:buNone/>
              <a:defRPr b="0" i="0" sz="2000" u="none" cap="none" strike="noStrike">
                <a:solidFill>
                  <a:schemeClr val="accent2"/>
                </a:solidFill>
                <a:latin typeface="Tahoma"/>
                <a:ea typeface="Tahoma"/>
                <a:cs typeface="Tahoma"/>
                <a:sym typeface="Tahoma"/>
              </a:defRPr>
            </a:lvl1pPr>
            <a:lvl2pPr indent="0" lvl="1" marL="457200" marR="0" rtl="0" algn="l">
              <a:spcBef>
                <a:spcPts val="360"/>
              </a:spcBef>
              <a:spcAft>
                <a:spcPts val="0"/>
              </a:spcAft>
              <a:buClr>
                <a:schemeClr val="accent2"/>
              </a:buClr>
              <a:buFont typeface="Arial"/>
              <a:buNone/>
              <a:defRPr b="0" i="0" sz="1800" u="none" cap="none" strike="noStrike">
                <a:solidFill>
                  <a:schemeClr val="accent2"/>
                </a:solidFill>
                <a:latin typeface="Arial"/>
                <a:ea typeface="Arial"/>
                <a:cs typeface="Arial"/>
                <a:sym typeface="Arial"/>
              </a:defRPr>
            </a:lvl2pPr>
            <a:lvl3pPr indent="0" lvl="2" marL="914400" marR="0" rtl="0" algn="l">
              <a:spcBef>
                <a:spcPts val="320"/>
              </a:spcBef>
              <a:spcAft>
                <a:spcPts val="0"/>
              </a:spcAft>
              <a:buClr>
                <a:schemeClr val="accent2"/>
              </a:buClr>
              <a:buFont typeface="Arial"/>
              <a:buNone/>
              <a:defRPr b="0" i="0" sz="1600" u="none" cap="none" strike="noStrike">
                <a:solidFill>
                  <a:schemeClr val="accent2"/>
                </a:solidFill>
                <a:latin typeface="Arial"/>
                <a:ea typeface="Arial"/>
                <a:cs typeface="Arial"/>
                <a:sym typeface="Arial"/>
              </a:defRPr>
            </a:lvl3pPr>
            <a:lvl4pPr indent="0" lvl="3" marL="1371600" marR="0" rtl="0" algn="l">
              <a:spcBef>
                <a:spcPts val="280"/>
              </a:spcBef>
              <a:spcAft>
                <a:spcPts val="0"/>
              </a:spcAft>
              <a:buClr>
                <a:schemeClr val="accent2"/>
              </a:buClr>
              <a:buFont typeface="Arial"/>
              <a:buNone/>
              <a:defRPr b="0" i="0" sz="1400" u="none" cap="none" strike="noStrike">
                <a:solidFill>
                  <a:schemeClr val="accent2"/>
                </a:solidFill>
                <a:latin typeface="Arial"/>
                <a:ea typeface="Arial"/>
                <a:cs typeface="Arial"/>
                <a:sym typeface="Arial"/>
              </a:defRPr>
            </a:lvl4pPr>
            <a:lvl5pPr indent="0" lvl="4" marL="1828800" marR="0" rtl="0" algn="l">
              <a:spcBef>
                <a:spcPts val="280"/>
              </a:spcBef>
              <a:spcAft>
                <a:spcPts val="0"/>
              </a:spcAft>
              <a:buClr>
                <a:schemeClr val="accent2"/>
              </a:buClr>
              <a:buFont typeface="Arial"/>
              <a:buNone/>
              <a:defRPr b="0" i="0" sz="1400" u="none" cap="none" strike="noStrike">
                <a:solidFill>
                  <a:schemeClr val="accent2"/>
                </a:solidFill>
                <a:latin typeface="Arial"/>
                <a:ea typeface="Arial"/>
                <a:cs typeface="Arial"/>
                <a:sym typeface="Arial"/>
              </a:defRPr>
            </a:lvl5pPr>
            <a:lvl6pPr indent="0" lvl="5" marL="2286000" marR="0" rtl="0" algn="l">
              <a:spcBef>
                <a:spcPts val="280"/>
              </a:spcBef>
              <a:spcAft>
                <a:spcPts val="0"/>
              </a:spcAft>
              <a:buClr>
                <a:schemeClr val="accent2"/>
              </a:buClr>
              <a:buFont typeface="Arial"/>
              <a:buNone/>
              <a:defRPr b="0" i="0" sz="1400" u="none" cap="none" strike="noStrike">
                <a:solidFill>
                  <a:schemeClr val="accent2"/>
                </a:solidFill>
                <a:latin typeface="Arial"/>
                <a:ea typeface="Arial"/>
                <a:cs typeface="Arial"/>
                <a:sym typeface="Arial"/>
              </a:defRPr>
            </a:lvl6pPr>
            <a:lvl7pPr indent="0" lvl="6" marL="2743200" marR="0" rtl="0" algn="l">
              <a:spcBef>
                <a:spcPts val="280"/>
              </a:spcBef>
              <a:spcAft>
                <a:spcPts val="0"/>
              </a:spcAft>
              <a:buClr>
                <a:schemeClr val="accent2"/>
              </a:buClr>
              <a:buFont typeface="Arial"/>
              <a:buNone/>
              <a:defRPr b="0" i="0" sz="1400" u="none" cap="none" strike="noStrike">
                <a:solidFill>
                  <a:schemeClr val="accent2"/>
                </a:solidFill>
                <a:latin typeface="Arial"/>
                <a:ea typeface="Arial"/>
                <a:cs typeface="Arial"/>
                <a:sym typeface="Arial"/>
              </a:defRPr>
            </a:lvl7pPr>
            <a:lvl8pPr indent="0" lvl="7" marL="3200400" marR="0" rtl="0" algn="l">
              <a:spcBef>
                <a:spcPts val="280"/>
              </a:spcBef>
              <a:spcAft>
                <a:spcPts val="0"/>
              </a:spcAft>
              <a:buClr>
                <a:schemeClr val="accent2"/>
              </a:buClr>
              <a:buFont typeface="Arial"/>
              <a:buNone/>
              <a:defRPr b="0" i="0" sz="1400" u="none" cap="none" strike="noStrike">
                <a:solidFill>
                  <a:schemeClr val="accent2"/>
                </a:solidFill>
                <a:latin typeface="Arial"/>
                <a:ea typeface="Arial"/>
                <a:cs typeface="Arial"/>
                <a:sym typeface="Arial"/>
              </a:defRPr>
            </a:lvl8pPr>
            <a:lvl9pPr indent="0" lvl="8" marL="3657600" marR="0" rtl="0" algn="l">
              <a:spcBef>
                <a:spcPts val="280"/>
              </a:spcBef>
              <a:spcAft>
                <a:spcPts val="0"/>
              </a:spcAft>
              <a:buClr>
                <a:schemeClr val="accent2"/>
              </a:buClr>
              <a:buFont typeface="Arial"/>
              <a:buNone/>
              <a:defRPr b="0" i="0" sz="1400" u="none" cap="none" strike="noStrike">
                <a:solidFill>
                  <a:schemeClr val="accent2"/>
                </a:solidFill>
                <a:latin typeface="Arial"/>
                <a:ea typeface="Arial"/>
                <a:cs typeface="Arial"/>
                <a:sym typeface="Arial"/>
              </a:defRPr>
            </a:lvl9pPr>
          </a:lstStyle>
          <a:p/>
        </p:txBody>
      </p:sp>
      <p:sp>
        <p:nvSpPr>
          <p:cNvPr id="30" name="Shape 30"/>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31" name="Shape 31"/>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89" name="Shape 189"/>
        <p:cNvGrpSpPr/>
        <p:nvPr/>
      </p:nvGrpSpPr>
      <p:grpSpPr>
        <a:xfrm>
          <a:off x="0" y="0"/>
          <a:ext cx="0" cy="0"/>
          <a:chOff x="0" y="0"/>
          <a:chExt cx="0" cy="0"/>
        </a:xfrm>
      </p:grpSpPr>
      <p:sp>
        <p:nvSpPr>
          <p:cNvPr id="190" name="Shape 190"/>
          <p:cNvSpPr txBox="1"/>
          <p:nvPr>
            <p:ph type="title"/>
          </p:nvPr>
        </p:nvSpPr>
        <p:spPr>
          <a:xfrm>
            <a:off x="304800" y="152400"/>
            <a:ext cx="8610600" cy="6858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91" name="Shape 191"/>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192" name="Shape 192"/>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93" name="Shape 193"/>
        <p:cNvGrpSpPr/>
        <p:nvPr/>
      </p:nvGrpSpPr>
      <p:grpSpPr>
        <a:xfrm>
          <a:off x="0" y="0"/>
          <a:ext cx="0" cy="0"/>
          <a:chOff x="0" y="0"/>
          <a:chExt cx="0" cy="0"/>
        </a:xfrm>
      </p:grpSpPr>
      <p:sp>
        <p:nvSpPr>
          <p:cNvPr id="194" name="Shape 194"/>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195" name="Shape 195"/>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96" name="Shape 196"/>
        <p:cNvGrpSpPr/>
        <p:nvPr/>
      </p:nvGrpSpPr>
      <p:grpSpPr>
        <a:xfrm>
          <a:off x="0" y="0"/>
          <a:ext cx="0" cy="0"/>
          <a:chOff x="0" y="0"/>
          <a:chExt cx="0" cy="0"/>
        </a:xfrm>
      </p:grpSpPr>
      <p:sp>
        <p:nvSpPr>
          <p:cNvPr id="197" name="Shape 197"/>
          <p:cNvSpPr txBox="1"/>
          <p:nvPr>
            <p:ph type="title"/>
          </p:nvPr>
        </p:nvSpPr>
        <p:spPr>
          <a:xfrm>
            <a:off x="457200" y="273050"/>
            <a:ext cx="3008400" cy="11619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98" name="Shape 198"/>
          <p:cNvSpPr txBox="1"/>
          <p:nvPr>
            <p:ph idx="1" type="body"/>
          </p:nvPr>
        </p:nvSpPr>
        <p:spPr>
          <a:xfrm>
            <a:off x="3575050" y="273050"/>
            <a:ext cx="5111700" cy="58530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rgbClr val="3333FF"/>
              </a:buClr>
              <a:buSzPct val="100000"/>
              <a:buFont typeface="Noto Sans Symbols"/>
              <a:buChar char="▪"/>
              <a:defRPr b="0" i="0" sz="3200" u="none" cap="none" strike="noStrike">
                <a:solidFill>
                  <a:schemeClr val="accent2"/>
                </a:solidFill>
                <a:latin typeface="Tahoma"/>
                <a:ea typeface="Tahoma"/>
                <a:cs typeface="Tahoma"/>
                <a:sym typeface="Tahoma"/>
              </a:defRPr>
            </a:lvl1pPr>
            <a:lvl2pPr indent="-107950" lvl="1" marL="742950" marR="0" rtl="0" algn="l">
              <a:spcBef>
                <a:spcPts val="560"/>
              </a:spcBef>
              <a:spcAft>
                <a:spcPts val="0"/>
              </a:spcAft>
              <a:buClr>
                <a:srgbClr val="FF0000"/>
              </a:buClr>
              <a:buSzPct val="100000"/>
              <a:buFont typeface="Noto Sans Symbols"/>
              <a:buChar char="▪"/>
              <a:defRPr b="0" i="0" sz="28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01600" lvl="4" marL="20574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5pPr>
            <a:lvl6pPr indent="-101600" lvl="5" marL="25146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6pPr>
            <a:lvl7pPr indent="-101600" lvl="6" marL="29718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7pPr>
            <a:lvl8pPr indent="-101600" lvl="7" marL="34290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8pPr>
            <a:lvl9pPr indent="-101600" lvl="8" marL="3886200" marR="0" rtl="0" algn="l">
              <a:spcBef>
                <a:spcPts val="400"/>
              </a:spcBef>
              <a:spcAft>
                <a:spcPts val="0"/>
              </a:spcAft>
              <a:buClr>
                <a:srgbClr val="00E4A8"/>
              </a:buClr>
              <a:buSzPct val="100000"/>
              <a:buFont typeface="Noto Sans Symbols"/>
              <a:buChar char="▪"/>
              <a:defRPr b="0" i="0" sz="2000" u="none" cap="none" strike="noStrike">
                <a:solidFill>
                  <a:schemeClr val="accent2"/>
                </a:solidFill>
                <a:latin typeface="Tahoma"/>
                <a:ea typeface="Tahoma"/>
                <a:cs typeface="Tahoma"/>
                <a:sym typeface="Tahoma"/>
              </a:defRPr>
            </a:lvl9pPr>
          </a:lstStyle>
          <a:p/>
        </p:txBody>
      </p:sp>
      <p:sp>
        <p:nvSpPr>
          <p:cNvPr id="199" name="Shape 199"/>
          <p:cNvSpPr txBox="1"/>
          <p:nvPr>
            <p:ph idx="2" type="body"/>
          </p:nvPr>
        </p:nvSpPr>
        <p:spPr>
          <a:xfrm>
            <a:off x="457200" y="1435100"/>
            <a:ext cx="3008400" cy="4691100"/>
          </a:xfrm>
          <a:prstGeom prst="rect">
            <a:avLst/>
          </a:prstGeom>
          <a:noFill/>
          <a:ln>
            <a:noFill/>
          </a:ln>
        </p:spPr>
        <p:txBody>
          <a:bodyPr anchorCtr="0" anchor="t" bIns="91425" lIns="91425" rIns="91425" tIns="91425"/>
          <a:lstStyle>
            <a:lvl1pPr indent="0" lvl="0" marL="0" marR="0" rtl="0" algn="l">
              <a:spcBef>
                <a:spcPts val="280"/>
              </a:spcBef>
              <a:spcAft>
                <a:spcPts val="0"/>
              </a:spcAft>
              <a:buClr>
                <a:srgbClr val="3333FF"/>
              </a:buClr>
              <a:buFont typeface="Noto Sans Symbols"/>
              <a:buNone/>
              <a:defRPr b="0" i="0" sz="1400" u="none" cap="none" strike="noStrike">
                <a:solidFill>
                  <a:schemeClr val="accent2"/>
                </a:solidFill>
                <a:latin typeface="Tahoma"/>
                <a:ea typeface="Tahoma"/>
                <a:cs typeface="Tahoma"/>
                <a:sym typeface="Tahoma"/>
              </a:defRPr>
            </a:lvl1pPr>
            <a:lvl2pPr indent="0" lvl="1" marL="457200" marR="0" rtl="0" algn="l">
              <a:spcBef>
                <a:spcPts val="240"/>
              </a:spcBef>
              <a:spcAft>
                <a:spcPts val="0"/>
              </a:spcAft>
              <a:buClr>
                <a:srgbClr val="FF0000"/>
              </a:buClr>
              <a:buFont typeface="Noto Sans Symbols"/>
              <a:buNone/>
              <a:defRPr b="0" i="0" sz="1200" u="none" cap="none" strike="noStrike">
                <a:solidFill>
                  <a:schemeClr val="accent2"/>
                </a:solidFill>
                <a:latin typeface="Tahoma"/>
                <a:ea typeface="Tahoma"/>
                <a:cs typeface="Tahoma"/>
                <a:sym typeface="Tahoma"/>
              </a:defRPr>
            </a:lvl2pPr>
            <a:lvl3pPr indent="0" lvl="2" marL="914400" marR="0" rtl="0" algn="l">
              <a:spcBef>
                <a:spcPts val="200"/>
              </a:spcBef>
              <a:spcAft>
                <a:spcPts val="0"/>
              </a:spcAft>
              <a:buClr>
                <a:srgbClr val="3333CC"/>
              </a:buClr>
              <a:buFont typeface="Noto Sans Symbols"/>
              <a:buNone/>
              <a:defRPr b="0" i="0" sz="1000" u="none" cap="none" strike="noStrike">
                <a:solidFill>
                  <a:schemeClr val="accent2"/>
                </a:solidFill>
                <a:latin typeface="Tahoma"/>
                <a:ea typeface="Tahoma"/>
                <a:cs typeface="Tahoma"/>
                <a:sym typeface="Tahoma"/>
              </a:defRPr>
            </a:lvl3pPr>
            <a:lvl4pPr indent="0" lvl="3" marL="1371600" marR="0" rtl="0" algn="l">
              <a:spcBef>
                <a:spcPts val="180"/>
              </a:spcBef>
              <a:spcAft>
                <a:spcPts val="0"/>
              </a:spcAft>
              <a:buClr>
                <a:srgbClr val="FFCF01"/>
              </a:buClr>
              <a:buFont typeface="Noto Sans Symbols"/>
              <a:buNone/>
              <a:defRPr b="0" i="0" sz="900" u="none" cap="none" strike="noStrike">
                <a:solidFill>
                  <a:schemeClr val="accent2"/>
                </a:solidFill>
                <a:latin typeface="Tahoma"/>
                <a:ea typeface="Tahoma"/>
                <a:cs typeface="Tahoma"/>
                <a:sym typeface="Tahoma"/>
              </a:defRPr>
            </a:lvl4pPr>
            <a:lvl5pPr indent="0" lvl="4" marL="18288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5pPr>
            <a:lvl6pPr indent="0" lvl="5" marL="22860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6pPr>
            <a:lvl7pPr indent="0" lvl="6" marL="27432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7pPr>
            <a:lvl8pPr indent="0" lvl="7" marL="32004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8pPr>
            <a:lvl9pPr indent="0" lvl="8" marL="36576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9pPr>
          </a:lstStyle>
          <a:p/>
        </p:txBody>
      </p:sp>
      <p:sp>
        <p:nvSpPr>
          <p:cNvPr id="200" name="Shape 200"/>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201" name="Shape 201"/>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202" name="Shape 202"/>
        <p:cNvGrpSpPr/>
        <p:nvPr/>
      </p:nvGrpSpPr>
      <p:grpSpPr>
        <a:xfrm>
          <a:off x="0" y="0"/>
          <a:ext cx="0" cy="0"/>
          <a:chOff x="0" y="0"/>
          <a:chExt cx="0" cy="0"/>
        </a:xfrm>
      </p:grpSpPr>
      <p:sp>
        <p:nvSpPr>
          <p:cNvPr id="203" name="Shape 203"/>
          <p:cNvSpPr txBox="1"/>
          <p:nvPr>
            <p:ph type="title"/>
          </p:nvPr>
        </p:nvSpPr>
        <p:spPr>
          <a:xfrm>
            <a:off x="1792288" y="4800600"/>
            <a:ext cx="5486400" cy="5667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204" name="Shape 204"/>
          <p:cNvSpPr/>
          <p:nvPr>
            <p:ph idx="2" type="pic"/>
          </p:nvPr>
        </p:nvSpPr>
        <p:spPr>
          <a:xfrm>
            <a:off x="1792288" y="612775"/>
            <a:ext cx="5486400" cy="4114800"/>
          </a:xfrm>
          <a:prstGeom prst="rect">
            <a:avLst/>
          </a:prstGeom>
          <a:noFill/>
          <a:ln>
            <a:noFill/>
          </a:ln>
        </p:spPr>
        <p:txBody>
          <a:bodyPr anchorCtr="0" anchor="t" bIns="91425" lIns="91425" rIns="91425" tIns="91425"/>
          <a:lstStyle>
            <a:lvl1pPr indent="0" lvl="0" marL="0" marR="0" rtl="0" algn="l">
              <a:spcBef>
                <a:spcPts val="640"/>
              </a:spcBef>
              <a:spcAft>
                <a:spcPts val="0"/>
              </a:spcAft>
              <a:buClr>
                <a:srgbClr val="3333FF"/>
              </a:buClr>
              <a:buFont typeface="Noto Sans Symbols"/>
              <a:buNone/>
              <a:defRPr b="0" i="0" sz="3200" u="none" cap="none" strike="noStrike">
                <a:solidFill>
                  <a:schemeClr val="accent2"/>
                </a:solidFill>
                <a:latin typeface="Tahoma"/>
                <a:ea typeface="Tahoma"/>
                <a:cs typeface="Tahoma"/>
                <a:sym typeface="Tahoma"/>
              </a:defRPr>
            </a:lvl1pPr>
            <a:lvl2pPr indent="0" lvl="1" marL="457200" marR="0" rtl="0" algn="l">
              <a:spcBef>
                <a:spcPts val="560"/>
              </a:spcBef>
              <a:spcAft>
                <a:spcPts val="0"/>
              </a:spcAft>
              <a:buClr>
                <a:srgbClr val="FF0000"/>
              </a:buClr>
              <a:buFont typeface="Noto Sans Symbols"/>
              <a:buNone/>
              <a:defRPr b="0" i="0" sz="2800" u="none" cap="none" strike="noStrike">
                <a:solidFill>
                  <a:schemeClr val="accent2"/>
                </a:solidFill>
                <a:latin typeface="Tahoma"/>
                <a:ea typeface="Tahoma"/>
                <a:cs typeface="Tahoma"/>
                <a:sym typeface="Tahoma"/>
              </a:defRPr>
            </a:lvl2pPr>
            <a:lvl3pPr indent="0" lvl="2" marL="914400" marR="0" rtl="0" algn="l">
              <a:spcBef>
                <a:spcPts val="480"/>
              </a:spcBef>
              <a:spcAft>
                <a:spcPts val="0"/>
              </a:spcAft>
              <a:buClr>
                <a:srgbClr val="3333CC"/>
              </a:buClr>
              <a:buFont typeface="Noto Sans Symbols"/>
              <a:buNone/>
              <a:defRPr b="0" i="0" sz="2400" u="none" cap="none" strike="noStrike">
                <a:solidFill>
                  <a:schemeClr val="accent2"/>
                </a:solidFill>
                <a:latin typeface="Tahoma"/>
                <a:ea typeface="Tahoma"/>
                <a:cs typeface="Tahoma"/>
                <a:sym typeface="Tahoma"/>
              </a:defRPr>
            </a:lvl3pPr>
            <a:lvl4pPr indent="0" lvl="3" marL="1371600" marR="0" rtl="0" algn="l">
              <a:spcBef>
                <a:spcPts val="400"/>
              </a:spcBef>
              <a:spcAft>
                <a:spcPts val="0"/>
              </a:spcAft>
              <a:buClr>
                <a:srgbClr val="FFCF01"/>
              </a:buClr>
              <a:buFont typeface="Noto Sans Symbols"/>
              <a:buNone/>
              <a:defRPr b="0" i="0" sz="2000" u="none" cap="none" strike="noStrike">
                <a:solidFill>
                  <a:schemeClr val="accent2"/>
                </a:solidFill>
                <a:latin typeface="Tahoma"/>
                <a:ea typeface="Tahoma"/>
                <a:cs typeface="Tahoma"/>
                <a:sym typeface="Tahoma"/>
              </a:defRPr>
            </a:lvl4pPr>
            <a:lvl5pPr indent="0" lvl="4" marL="18288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5pPr>
            <a:lvl6pPr indent="0" lvl="5" marL="22860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6pPr>
            <a:lvl7pPr indent="0" lvl="6" marL="27432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7pPr>
            <a:lvl8pPr indent="0" lvl="7" marL="32004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8pPr>
            <a:lvl9pPr indent="0" lvl="8" marL="3657600" marR="0" rtl="0" algn="l">
              <a:spcBef>
                <a:spcPts val="400"/>
              </a:spcBef>
              <a:spcAft>
                <a:spcPts val="0"/>
              </a:spcAft>
              <a:buClr>
                <a:srgbClr val="00E4A8"/>
              </a:buClr>
              <a:buFont typeface="Noto Sans Symbols"/>
              <a:buNone/>
              <a:defRPr b="0" i="0" sz="2000" u="none" cap="none" strike="noStrike">
                <a:solidFill>
                  <a:schemeClr val="accent2"/>
                </a:solidFill>
                <a:latin typeface="Tahoma"/>
                <a:ea typeface="Tahoma"/>
                <a:cs typeface="Tahoma"/>
                <a:sym typeface="Tahoma"/>
              </a:defRPr>
            </a:lvl9pPr>
          </a:lstStyle>
          <a:p/>
        </p:txBody>
      </p:sp>
      <p:sp>
        <p:nvSpPr>
          <p:cNvPr id="205" name="Shape 205"/>
          <p:cNvSpPr txBox="1"/>
          <p:nvPr>
            <p:ph idx="1" type="body"/>
          </p:nvPr>
        </p:nvSpPr>
        <p:spPr>
          <a:xfrm>
            <a:off x="1792288" y="5367337"/>
            <a:ext cx="5486400" cy="804900"/>
          </a:xfrm>
          <a:prstGeom prst="rect">
            <a:avLst/>
          </a:prstGeom>
          <a:noFill/>
          <a:ln>
            <a:noFill/>
          </a:ln>
        </p:spPr>
        <p:txBody>
          <a:bodyPr anchorCtr="0" anchor="t" bIns="91425" lIns="91425" rIns="91425" tIns="91425"/>
          <a:lstStyle>
            <a:lvl1pPr indent="0" lvl="0" marL="0" marR="0" rtl="0" algn="l">
              <a:spcBef>
                <a:spcPts val="280"/>
              </a:spcBef>
              <a:spcAft>
                <a:spcPts val="0"/>
              </a:spcAft>
              <a:buClr>
                <a:srgbClr val="3333FF"/>
              </a:buClr>
              <a:buFont typeface="Noto Sans Symbols"/>
              <a:buNone/>
              <a:defRPr b="0" i="0" sz="1400" u="none" cap="none" strike="noStrike">
                <a:solidFill>
                  <a:schemeClr val="accent2"/>
                </a:solidFill>
                <a:latin typeface="Tahoma"/>
                <a:ea typeface="Tahoma"/>
                <a:cs typeface="Tahoma"/>
                <a:sym typeface="Tahoma"/>
              </a:defRPr>
            </a:lvl1pPr>
            <a:lvl2pPr indent="0" lvl="1" marL="457200" marR="0" rtl="0" algn="l">
              <a:spcBef>
                <a:spcPts val="240"/>
              </a:spcBef>
              <a:spcAft>
                <a:spcPts val="0"/>
              </a:spcAft>
              <a:buClr>
                <a:srgbClr val="FF0000"/>
              </a:buClr>
              <a:buFont typeface="Noto Sans Symbols"/>
              <a:buNone/>
              <a:defRPr b="0" i="0" sz="1200" u="none" cap="none" strike="noStrike">
                <a:solidFill>
                  <a:schemeClr val="accent2"/>
                </a:solidFill>
                <a:latin typeface="Tahoma"/>
                <a:ea typeface="Tahoma"/>
                <a:cs typeface="Tahoma"/>
                <a:sym typeface="Tahoma"/>
              </a:defRPr>
            </a:lvl2pPr>
            <a:lvl3pPr indent="0" lvl="2" marL="914400" marR="0" rtl="0" algn="l">
              <a:spcBef>
                <a:spcPts val="200"/>
              </a:spcBef>
              <a:spcAft>
                <a:spcPts val="0"/>
              </a:spcAft>
              <a:buClr>
                <a:srgbClr val="3333CC"/>
              </a:buClr>
              <a:buFont typeface="Noto Sans Symbols"/>
              <a:buNone/>
              <a:defRPr b="0" i="0" sz="1000" u="none" cap="none" strike="noStrike">
                <a:solidFill>
                  <a:schemeClr val="accent2"/>
                </a:solidFill>
                <a:latin typeface="Tahoma"/>
                <a:ea typeface="Tahoma"/>
                <a:cs typeface="Tahoma"/>
                <a:sym typeface="Tahoma"/>
              </a:defRPr>
            </a:lvl3pPr>
            <a:lvl4pPr indent="0" lvl="3" marL="1371600" marR="0" rtl="0" algn="l">
              <a:spcBef>
                <a:spcPts val="180"/>
              </a:spcBef>
              <a:spcAft>
                <a:spcPts val="0"/>
              </a:spcAft>
              <a:buClr>
                <a:srgbClr val="FFCF01"/>
              </a:buClr>
              <a:buFont typeface="Noto Sans Symbols"/>
              <a:buNone/>
              <a:defRPr b="0" i="0" sz="900" u="none" cap="none" strike="noStrike">
                <a:solidFill>
                  <a:schemeClr val="accent2"/>
                </a:solidFill>
                <a:latin typeface="Tahoma"/>
                <a:ea typeface="Tahoma"/>
                <a:cs typeface="Tahoma"/>
                <a:sym typeface="Tahoma"/>
              </a:defRPr>
            </a:lvl4pPr>
            <a:lvl5pPr indent="0" lvl="4" marL="18288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5pPr>
            <a:lvl6pPr indent="0" lvl="5" marL="22860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6pPr>
            <a:lvl7pPr indent="0" lvl="6" marL="27432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7pPr>
            <a:lvl8pPr indent="0" lvl="7" marL="32004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8pPr>
            <a:lvl9pPr indent="0" lvl="8" marL="3657600" marR="0" rtl="0" algn="l">
              <a:spcBef>
                <a:spcPts val="180"/>
              </a:spcBef>
              <a:spcAft>
                <a:spcPts val="0"/>
              </a:spcAft>
              <a:buClr>
                <a:srgbClr val="00E4A8"/>
              </a:buClr>
              <a:buFont typeface="Noto Sans Symbols"/>
              <a:buNone/>
              <a:defRPr b="0" i="0" sz="900" u="none" cap="none" strike="noStrike">
                <a:solidFill>
                  <a:schemeClr val="accent2"/>
                </a:solidFill>
                <a:latin typeface="Tahoma"/>
                <a:ea typeface="Tahoma"/>
                <a:cs typeface="Tahoma"/>
                <a:sym typeface="Tahoma"/>
              </a:defRPr>
            </a:lvl9pPr>
          </a:lstStyle>
          <a:p/>
        </p:txBody>
      </p:sp>
      <p:sp>
        <p:nvSpPr>
          <p:cNvPr id="206" name="Shape 206"/>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207" name="Shape 207"/>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208" name="Shape 208"/>
        <p:cNvGrpSpPr/>
        <p:nvPr/>
      </p:nvGrpSpPr>
      <p:grpSpPr>
        <a:xfrm>
          <a:off x="0" y="0"/>
          <a:ext cx="0" cy="0"/>
          <a:chOff x="0" y="0"/>
          <a:chExt cx="0" cy="0"/>
        </a:xfrm>
      </p:grpSpPr>
      <p:sp>
        <p:nvSpPr>
          <p:cNvPr id="209" name="Shape 209"/>
          <p:cNvSpPr txBox="1"/>
          <p:nvPr>
            <p:ph type="title"/>
          </p:nvPr>
        </p:nvSpPr>
        <p:spPr>
          <a:xfrm>
            <a:off x="304800" y="152400"/>
            <a:ext cx="8610600" cy="6858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210" name="Shape 210"/>
          <p:cNvSpPr txBox="1"/>
          <p:nvPr>
            <p:ph idx="1" type="body"/>
          </p:nvPr>
        </p:nvSpPr>
        <p:spPr>
          <a:xfrm rot="5400000">
            <a:off x="1828800" y="-609600"/>
            <a:ext cx="5562600" cy="8610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211" name="Shape 211"/>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212" name="Shape 212"/>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213" name="Shape 213"/>
        <p:cNvGrpSpPr/>
        <p:nvPr/>
      </p:nvGrpSpPr>
      <p:grpSpPr>
        <a:xfrm>
          <a:off x="0" y="0"/>
          <a:ext cx="0" cy="0"/>
          <a:chOff x="0" y="0"/>
          <a:chExt cx="0" cy="0"/>
        </a:xfrm>
      </p:grpSpPr>
      <p:sp>
        <p:nvSpPr>
          <p:cNvPr id="214" name="Shape 214"/>
          <p:cNvSpPr txBox="1"/>
          <p:nvPr>
            <p:ph type="title"/>
          </p:nvPr>
        </p:nvSpPr>
        <p:spPr>
          <a:xfrm rot="5400000">
            <a:off x="4676850" y="2238450"/>
            <a:ext cx="6324600" cy="21525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215" name="Shape 215"/>
          <p:cNvSpPr txBox="1"/>
          <p:nvPr>
            <p:ph idx="1" type="body"/>
          </p:nvPr>
        </p:nvSpPr>
        <p:spPr>
          <a:xfrm rot="5400000">
            <a:off x="295200" y="161850"/>
            <a:ext cx="6324600" cy="63057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216" name="Shape 216"/>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217" name="Shape 217"/>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AndObj">
  <p:cSld name="Title, Text, and Content">
    <p:spTree>
      <p:nvGrpSpPr>
        <p:cNvPr id="218" name="Shape 218"/>
        <p:cNvGrpSpPr/>
        <p:nvPr/>
      </p:nvGrpSpPr>
      <p:grpSpPr>
        <a:xfrm>
          <a:off x="0" y="0"/>
          <a:ext cx="0" cy="0"/>
          <a:chOff x="0" y="0"/>
          <a:chExt cx="0" cy="0"/>
        </a:xfrm>
      </p:grpSpPr>
      <p:sp>
        <p:nvSpPr>
          <p:cNvPr id="219" name="Shape 219"/>
          <p:cNvSpPr txBox="1"/>
          <p:nvPr>
            <p:ph type="title"/>
          </p:nvPr>
        </p:nvSpPr>
        <p:spPr>
          <a:xfrm>
            <a:off x="304800" y="152400"/>
            <a:ext cx="8610600" cy="6858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220" name="Shape 220"/>
          <p:cNvSpPr txBox="1"/>
          <p:nvPr>
            <p:ph idx="1" type="body"/>
          </p:nvPr>
        </p:nvSpPr>
        <p:spPr>
          <a:xfrm>
            <a:off x="304800" y="914400"/>
            <a:ext cx="4229100"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221" name="Shape 221"/>
          <p:cNvSpPr txBox="1"/>
          <p:nvPr>
            <p:ph idx="2" type="body"/>
          </p:nvPr>
        </p:nvSpPr>
        <p:spPr>
          <a:xfrm>
            <a:off x="4686300" y="914400"/>
            <a:ext cx="4229100"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222" name="Shape 222"/>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223" name="Shape 223"/>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2" name="Shape 32"/>
        <p:cNvGrpSpPr/>
        <p:nvPr/>
      </p:nvGrpSpPr>
      <p:grpSpPr>
        <a:xfrm>
          <a:off x="0" y="0"/>
          <a:ext cx="0" cy="0"/>
          <a:chOff x="0" y="0"/>
          <a:chExt cx="0" cy="0"/>
        </a:xfrm>
      </p:grpSpPr>
      <p:sp>
        <p:nvSpPr>
          <p:cNvPr id="33" name="Shape 33"/>
          <p:cNvSpPr txBox="1"/>
          <p:nvPr>
            <p:ph type="title"/>
          </p:nvPr>
        </p:nvSpPr>
        <p:spPr>
          <a:xfrm>
            <a:off x="304800" y="1600200"/>
            <a:ext cx="8610599"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34" name="Shape 34"/>
          <p:cNvSpPr txBox="1"/>
          <p:nvPr>
            <p:ph idx="1" type="body"/>
          </p:nvPr>
        </p:nvSpPr>
        <p:spPr>
          <a:xfrm>
            <a:off x="266700" y="3429000"/>
            <a:ext cx="4229100" cy="1600199"/>
          </a:xfrm>
          <a:prstGeom prst="rect">
            <a:avLst/>
          </a:prstGeom>
          <a:noFill/>
          <a:ln>
            <a:noFill/>
          </a:ln>
        </p:spPr>
        <p:txBody>
          <a:bodyPr anchorCtr="0" anchor="t" bIns="91425" lIns="91425" rIns="91425" tIns="91425"/>
          <a:lstStyle>
            <a:lvl1pPr indent="-342900" lvl="0" marL="342900" marR="0" rtl="0" algn="ctr">
              <a:spcBef>
                <a:spcPts val="560"/>
              </a:spcBef>
              <a:spcAft>
                <a:spcPts val="0"/>
              </a:spcAft>
              <a:buNone/>
              <a:defRPr b="0" i="0" sz="2800" u="none" cap="none" strike="noStrike">
                <a:solidFill>
                  <a:schemeClr val="accent2"/>
                </a:solidFill>
                <a:latin typeface="Tahoma"/>
                <a:ea typeface="Tahoma"/>
                <a:cs typeface="Tahoma"/>
                <a:sym typeface="Tahoma"/>
              </a:defRPr>
            </a:lvl1pPr>
            <a:lvl2pPr indent="-133350" lvl="1" marL="742950" marR="0" rtl="0" algn="l">
              <a:spcBef>
                <a:spcPts val="48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2pPr>
            <a:lvl3pPr indent="-101600" lvl="2" marL="11430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3pPr>
            <a:lvl4pPr indent="-114300" lvl="3" marL="16002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4pPr>
            <a:lvl5pPr indent="-114300" lvl="4" marL="20574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5pPr>
            <a:lvl6pPr indent="-114300" lvl="5" marL="25146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6pPr>
            <a:lvl7pPr indent="-114300" lvl="6" marL="29718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7pPr>
            <a:lvl8pPr indent="-114300" lvl="7" marL="34290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8pPr>
            <a:lvl9pPr indent="-114300" lvl="8" marL="38862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9pPr>
          </a:lstStyle>
          <a:p/>
        </p:txBody>
      </p:sp>
      <p:sp>
        <p:nvSpPr>
          <p:cNvPr id="35" name="Shape 35"/>
          <p:cNvSpPr txBox="1"/>
          <p:nvPr>
            <p:ph idx="2" type="body"/>
          </p:nvPr>
        </p:nvSpPr>
        <p:spPr>
          <a:xfrm>
            <a:off x="4648200" y="3429000"/>
            <a:ext cx="4229100" cy="1600199"/>
          </a:xfrm>
          <a:prstGeom prst="rect">
            <a:avLst/>
          </a:prstGeom>
          <a:noFill/>
          <a:ln>
            <a:noFill/>
          </a:ln>
        </p:spPr>
        <p:txBody>
          <a:bodyPr anchorCtr="0" anchor="t" bIns="91425" lIns="91425" rIns="91425" tIns="91425"/>
          <a:lstStyle>
            <a:lvl1pPr indent="-342900" lvl="0" marL="342900" marR="0" rtl="0" algn="ctr">
              <a:spcBef>
                <a:spcPts val="560"/>
              </a:spcBef>
              <a:spcAft>
                <a:spcPts val="0"/>
              </a:spcAft>
              <a:buNone/>
              <a:defRPr b="0" i="0" sz="2800" u="none" cap="none" strike="noStrike">
                <a:solidFill>
                  <a:schemeClr val="accent2"/>
                </a:solidFill>
                <a:latin typeface="Tahoma"/>
                <a:ea typeface="Tahoma"/>
                <a:cs typeface="Tahoma"/>
                <a:sym typeface="Tahoma"/>
              </a:defRPr>
            </a:lvl1pPr>
            <a:lvl2pPr indent="-133350" lvl="1" marL="742950" marR="0" rtl="0" algn="l">
              <a:spcBef>
                <a:spcPts val="48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2pPr>
            <a:lvl3pPr indent="-101600" lvl="2" marL="11430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3pPr>
            <a:lvl4pPr indent="-114300" lvl="3" marL="16002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4pPr>
            <a:lvl5pPr indent="-114300" lvl="4" marL="20574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5pPr>
            <a:lvl6pPr indent="-114300" lvl="5" marL="25146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6pPr>
            <a:lvl7pPr indent="-114300" lvl="6" marL="29718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7pPr>
            <a:lvl8pPr indent="-114300" lvl="7" marL="34290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8pPr>
            <a:lvl9pPr indent="-114300" lvl="8" marL="38862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9pPr>
          </a:lstStyle>
          <a:p/>
        </p:txBody>
      </p:sp>
      <p:sp>
        <p:nvSpPr>
          <p:cNvPr id="36" name="Shape 36"/>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37" name="Shape 37"/>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38" name="Shape 38"/>
        <p:cNvGrpSpPr/>
        <p:nvPr/>
      </p:nvGrpSpPr>
      <p:grpSpPr>
        <a:xfrm>
          <a:off x="0" y="0"/>
          <a:ext cx="0" cy="0"/>
          <a:chOff x="0" y="0"/>
          <a:chExt cx="0" cy="0"/>
        </a:xfrm>
      </p:grpSpPr>
      <p:sp>
        <p:nvSpPr>
          <p:cNvPr id="39" name="Shape 39"/>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40" name="Shape 40"/>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ctr">
              <a:spcBef>
                <a:spcPts val="480"/>
              </a:spcBef>
              <a:spcAft>
                <a:spcPts val="0"/>
              </a:spcAft>
              <a:buClr>
                <a:schemeClr val="accent2"/>
              </a:buClr>
              <a:buFont typeface="Tahoma"/>
              <a:buNone/>
              <a:defRPr b="1" i="0" sz="2400" u="none" cap="none" strike="noStrike">
                <a:solidFill>
                  <a:schemeClr val="accent2"/>
                </a:solidFill>
                <a:latin typeface="Tahoma"/>
                <a:ea typeface="Tahoma"/>
                <a:cs typeface="Tahoma"/>
                <a:sym typeface="Tahoma"/>
              </a:defRPr>
            </a:lvl1pPr>
            <a:lvl2pPr indent="0" lvl="1" marL="457200" marR="0" rtl="0" algn="l">
              <a:spcBef>
                <a:spcPts val="400"/>
              </a:spcBef>
              <a:spcAft>
                <a:spcPts val="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360"/>
              </a:spcBef>
              <a:spcAft>
                <a:spcPts val="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5pPr>
            <a:lvl6pPr indent="0" lvl="5" marL="22860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6pPr>
            <a:lvl7pPr indent="0" lvl="6" marL="27432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7pPr>
            <a:lvl8pPr indent="0" lvl="7" marL="32004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8pPr>
            <a:lvl9pPr indent="0" lvl="8" marL="36576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9pPr>
          </a:lstStyle>
          <a:p/>
        </p:txBody>
      </p:sp>
      <p:sp>
        <p:nvSpPr>
          <p:cNvPr id="41" name="Shape 41"/>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342900" lvl="0" marL="342900" marR="0" rtl="0" algn="ctr">
              <a:spcBef>
                <a:spcPts val="480"/>
              </a:spcBef>
              <a:spcAft>
                <a:spcPts val="0"/>
              </a:spcAft>
              <a:buNone/>
              <a:defRPr b="0" i="0" sz="2400" u="none" cap="none" strike="noStrike">
                <a:solidFill>
                  <a:schemeClr val="accent2"/>
                </a:solidFill>
                <a:latin typeface="Tahoma"/>
                <a:ea typeface="Tahoma"/>
                <a:cs typeface="Tahoma"/>
                <a:sym typeface="Tahoma"/>
              </a:defRPr>
            </a:lvl1pPr>
            <a:lvl2pPr indent="-158750" lvl="1" marL="74295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2pPr>
            <a:lvl3pPr indent="-114300" lvl="2" marL="11430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3pPr>
            <a:lvl4pPr indent="-127000" lvl="3" marL="16002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4pPr>
            <a:lvl5pPr indent="-127000" lvl="4" marL="20574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5pPr>
            <a:lvl6pPr indent="-127000" lvl="5" marL="25146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6pPr>
            <a:lvl7pPr indent="-127000" lvl="6" marL="29718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7pPr>
            <a:lvl8pPr indent="-127000" lvl="7" marL="34290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8pPr>
            <a:lvl9pPr indent="-127000" lvl="8" marL="38862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9pPr>
          </a:lstStyle>
          <a:p/>
        </p:txBody>
      </p:sp>
      <p:sp>
        <p:nvSpPr>
          <p:cNvPr id="42" name="Shape 42"/>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ctr">
              <a:spcBef>
                <a:spcPts val="480"/>
              </a:spcBef>
              <a:spcAft>
                <a:spcPts val="0"/>
              </a:spcAft>
              <a:buClr>
                <a:schemeClr val="accent2"/>
              </a:buClr>
              <a:buFont typeface="Tahoma"/>
              <a:buNone/>
              <a:defRPr b="1" i="0" sz="2400" u="none" cap="none" strike="noStrike">
                <a:solidFill>
                  <a:schemeClr val="accent2"/>
                </a:solidFill>
                <a:latin typeface="Tahoma"/>
                <a:ea typeface="Tahoma"/>
                <a:cs typeface="Tahoma"/>
                <a:sym typeface="Tahoma"/>
              </a:defRPr>
            </a:lvl1pPr>
            <a:lvl2pPr indent="0" lvl="1" marL="457200" marR="0" rtl="0" algn="l">
              <a:spcBef>
                <a:spcPts val="400"/>
              </a:spcBef>
              <a:spcAft>
                <a:spcPts val="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360"/>
              </a:spcBef>
              <a:spcAft>
                <a:spcPts val="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5pPr>
            <a:lvl6pPr indent="0" lvl="5" marL="22860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6pPr>
            <a:lvl7pPr indent="0" lvl="6" marL="27432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7pPr>
            <a:lvl8pPr indent="0" lvl="7" marL="32004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8pPr>
            <a:lvl9pPr indent="0" lvl="8" marL="3657600" marR="0" rtl="0" algn="l">
              <a:spcBef>
                <a:spcPts val="320"/>
              </a:spcBef>
              <a:spcAft>
                <a:spcPts val="0"/>
              </a:spcAft>
              <a:buClr>
                <a:schemeClr val="accent2"/>
              </a:buClr>
              <a:buFont typeface="Arial"/>
              <a:buNone/>
              <a:defRPr b="1" i="0" sz="1600" u="none" cap="none" strike="noStrike">
                <a:solidFill>
                  <a:schemeClr val="accent2"/>
                </a:solidFill>
                <a:latin typeface="Arial"/>
                <a:ea typeface="Arial"/>
                <a:cs typeface="Arial"/>
                <a:sym typeface="Arial"/>
              </a:defRPr>
            </a:lvl9pPr>
          </a:lstStyle>
          <a:p/>
        </p:txBody>
      </p:sp>
      <p:sp>
        <p:nvSpPr>
          <p:cNvPr id="43" name="Shape 43"/>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342900" lvl="0" marL="342900" marR="0" rtl="0" algn="ctr">
              <a:spcBef>
                <a:spcPts val="480"/>
              </a:spcBef>
              <a:spcAft>
                <a:spcPts val="0"/>
              </a:spcAft>
              <a:buNone/>
              <a:defRPr b="0" i="0" sz="2400" u="none" cap="none" strike="noStrike">
                <a:solidFill>
                  <a:schemeClr val="accent2"/>
                </a:solidFill>
                <a:latin typeface="Tahoma"/>
                <a:ea typeface="Tahoma"/>
                <a:cs typeface="Tahoma"/>
                <a:sym typeface="Tahoma"/>
              </a:defRPr>
            </a:lvl1pPr>
            <a:lvl2pPr indent="-158750" lvl="1" marL="74295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2pPr>
            <a:lvl3pPr indent="-114300" lvl="2" marL="11430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3pPr>
            <a:lvl4pPr indent="-127000" lvl="3" marL="16002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4pPr>
            <a:lvl5pPr indent="-127000" lvl="4" marL="20574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5pPr>
            <a:lvl6pPr indent="-127000" lvl="5" marL="25146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6pPr>
            <a:lvl7pPr indent="-127000" lvl="6" marL="29718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7pPr>
            <a:lvl8pPr indent="-127000" lvl="7" marL="34290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8pPr>
            <a:lvl9pPr indent="-127000" lvl="8" marL="3886200" marR="0" rtl="0" algn="l">
              <a:spcBef>
                <a:spcPts val="320"/>
              </a:spcBef>
              <a:spcAft>
                <a:spcPts val="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9pPr>
          </a:lstStyle>
          <a:p/>
        </p:txBody>
      </p:sp>
      <p:sp>
        <p:nvSpPr>
          <p:cNvPr id="44" name="Shape 44"/>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45" name="Shape 45"/>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6" name="Shape 46"/>
        <p:cNvGrpSpPr/>
        <p:nvPr/>
      </p:nvGrpSpPr>
      <p:grpSpPr>
        <a:xfrm>
          <a:off x="0" y="0"/>
          <a:ext cx="0" cy="0"/>
          <a:chOff x="0" y="0"/>
          <a:chExt cx="0" cy="0"/>
        </a:xfrm>
      </p:grpSpPr>
      <p:sp>
        <p:nvSpPr>
          <p:cNvPr id="47" name="Shape 47"/>
          <p:cNvSpPr txBox="1"/>
          <p:nvPr>
            <p:ph type="title"/>
          </p:nvPr>
        </p:nvSpPr>
        <p:spPr>
          <a:xfrm>
            <a:off x="304800" y="1600200"/>
            <a:ext cx="8610599"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48" name="Shape 48"/>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49" name="Shape 49"/>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52" name="Shape 52"/>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53" name="Shape 53"/>
        <p:cNvGrpSpPr/>
        <p:nvPr/>
      </p:nvGrpSpPr>
      <p:grpSpPr>
        <a:xfrm>
          <a:off x="0" y="0"/>
          <a:ext cx="0" cy="0"/>
          <a:chOff x="0" y="0"/>
          <a:chExt cx="0" cy="0"/>
        </a:xfrm>
      </p:grpSpPr>
      <p:sp>
        <p:nvSpPr>
          <p:cNvPr id="54" name="Shape 54"/>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55" name="Shape 55"/>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342900" lvl="0" marL="342900" marR="0" rtl="0" algn="ctr">
              <a:spcBef>
                <a:spcPts val="640"/>
              </a:spcBef>
              <a:spcAft>
                <a:spcPts val="0"/>
              </a:spcAft>
              <a:buNone/>
              <a:defRPr b="0" i="0" sz="3200" u="none" cap="none" strike="noStrike">
                <a:solidFill>
                  <a:schemeClr val="accent2"/>
                </a:solidFill>
                <a:latin typeface="Tahoma"/>
                <a:ea typeface="Tahoma"/>
                <a:cs typeface="Tahoma"/>
                <a:sym typeface="Tahoma"/>
              </a:defRPr>
            </a:lvl1pPr>
            <a:lvl2pPr indent="-107950" lvl="1" marL="742950" marR="0" rtl="0" algn="l">
              <a:spcBef>
                <a:spcPts val="560"/>
              </a:spcBef>
              <a:spcAft>
                <a:spcPts val="0"/>
              </a:spcAft>
              <a:buClr>
                <a:schemeClr val="accent2"/>
              </a:buClr>
              <a:buSzPct val="100000"/>
              <a:buFont typeface="Arial"/>
              <a:buChar char="–"/>
              <a:defRPr b="0" i="0" sz="2800" u="none" cap="none" strike="noStrike">
                <a:solidFill>
                  <a:schemeClr val="accent2"/>
                </a:solidFill>
                <a:latin typeface="Arial"/>
                <a:ea typeface="Arial"/>
                <a:cs typeface="Arial"/>
                <a:sym typeface="Arial"/>
              </a:defRPr>
            </a:lvl2pPr>
            <a:lvl3pPr indent="-76200" lvl="2" marL="1143000" marR="0" rtl="0" algn="l">
              <a:spcBef>
                <a:spcPts val="48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3pPr>
            <a:lvl4pPr indent="-101600" lvl="3" marL="16002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4pPr>
            <a:lvl5pPr indent="-101600" lvl="4" marL="20574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5pPr>
            <a:lvl6pPr indent="-101600" lvl="5" marL="25146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6pPr>
            <a:lvl7pPr indent="-101600" lvl="6" marL="29718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7pPr>
            <a:lvl8pPr indent="-101600" lvl="7" marL="34290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8pPr>
            <a:lvl9pPr indent="-101600" lvl="8" marL="38862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9pPr>
          </a:lstStyle>
          <a:p/>
        </p:txBody>
      </p:sp>
      <p:sp>
        <p:nvSpPr>
          <p:cNvPr id="56" name="Shape 56"/>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ctr">
              <a:spcBef>
                <a:spcPts val="280"/>
              </a:spcBef>
              <a:spcAft>
                <a:spcPts val="0"/>
              </a:spcAft>
              <a:buClr>
                <a:schemeClr val="accent2"/>
              </a:buClr>
              <a:buFont typeface="Tahoma"/>
              <a:buNone/>
              <a:defRPr b="0" i="0" sz="1400" u="none" cap="none" strike="noStrike">
                <a:solidFill>
                  <a:schemeClr val="accent2"/>
                </a:solidFill>
                <a:latin typeface="Tahoma"/>
                <a:ea typeface="Tahoma"/>
                <a:cs typeface="Tahoma"/>
                <a:sym typeface="Tahoma"/>
              </a:defRPr>
            </a:lvl1pPr>
            <a:lvl2pPr indent="0" lvl="1" marL="457200" marR="0" rtl="0" algn="l">
              <a:spcBef>
                <a:spcPts val="240"/>
              </a:spcBef>
              <a:spcAft>
                <a:spcPts val="0"/>
              </a:spcAft>
              <a:buClr>
                <a:schemeClr val="accent2"/>
              </a:buClr>
              <a:buFont typeface="Arial"/>
              <a:buNone/>
              <a:defRPr b="0" i="0" sz="1200" u="none" cap="none" strike="noStrike">
                <a:solidFill>
                  <a:schemeClr val="accent2"/>
                </a:solidFill>
                <a:latin typeface="Arial"/>
                <a:ea typeface="Arial"/>
                <a:cs typeface="Arial"/>
                <a:sym typeface="Arial"/>
              </a:defRPr>
            </a:lvl2pPr>
            <a:lvl3pPr indent="0" lvl="2" marL="914400" marR="0" rtl="0" algn="l">
              <a:spcBef>
                <a:spcPts val="200"/>
              </a:spcBef>
              <a:spcAft>
                <a:spcPts val="0"/>
              </a:spcAft>
              <a:buClr>
                <a:schemeClr val="accent2"/>
              </a:buClr>
              <a:buFont typeface="Arial"/>
              <a:buNone/>
              <a:defRPr b="0" i="0" sz="1000" u="none" cap="none" strike="noStrike">
                <a:solidFill>
                  <a:schemeClr val="accent2"/>
                </a:solidFill>
                <a:latin typeface="Arial"/>
                <a:ea typeface="Arial"/>
                <a:cs typeface="Arial"/>
                <a:sym typeface="Arial"/>
              </a:defRPr>
            </a:lvl3pPr>
            <a:lvl4pPr indent="0" lvl="3" marL="13716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4pPr>
            <a:lvl5pPr indent="0" lvl="4" marL="18288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5pPr>
            <a:lvl6pPr indent="0" lvl="5" marL="22860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6pPr>
            <a:lvl7pPr indent="0" lvl="6" marL="27432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7pPr>
            <a:lvl8pPr indent="0" lvl="7" marL="32004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8pPr>
            <a:lvl9pPr indent="0" lvl="8" marL="36576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9pPr>
          </a:lstStyle>
          <a:p/>
        </p:txBody>
      </p:sp>
      <p:sp>
        <p:nvSpPr>
          <p:cNvPr id="57" name="Shape 57"/>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58" name="Shape 58"/>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59" name="Shape 59"/>
        <p:cNvGrpSpPr/>
        <p:nvPr/>
      </p:nvGrpSpPr>
      <p:grpSpPr>
        <a:xfrm>
          <a:off x="0" y="0"/>
          <a:ext cx="0" cy="0"/>
          <a:chOff x="0" y="0"/>
          <a:chExt cx="0" cy="0"/>
        </a:xfrm>
      </p:grpSpPr>
      <p:sp>
        <p:nvSpPr>
          <p:cNvPr id="60" name="Shape 60"/>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61" name="Shape 61"/>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ctr">
              <a:spcBef>
                <a:spcPts val="640"/>
              </a:spcBef>
              <a:spcAft>
                <a:spcPts val="0"/>
              </a:spcAft>
              <a:buClr>
                <a:schemeClr val="accent2"/>
              </a:buClr>
              <a:buFont typeface="Tahoma"/>
              <a:buNone/>
              <a:defRPr b="0" i="0" sz="3200" u="none" cap="none" strike="noStrike">
                <a:solidFill>
                  <a:schemeClr val="accent2"/>
                </a:solidFill>
                <a:latin typeface="Tahoma"/>
                <a:ea typeface="Tahoma"/>
                <a:cs typeface="Tahoma"/>
                <a:sym typeface="Tahoma"/>
              </a:defRPr>
            </a:lvl1pPr>
            <a:lvl2pPr indent="0" lvl="1" marL="457200" marR="0" rtl="0" algn="l">
              <a:spcBef>
                <a:spcPts val="560"/>
              </a:spcBef>
              <a:spcAft>
                <a:spcPts val="0"/>
              </a:spcAft>
              <a:buClr>
                <a:schemeClr val="accent2"/>
              </a:buClr>
              <a:buFont typeface="Arial"/>
              <a:buNone/>
              <a:defRPr b="0" i="0" sz="2800" u="none" cap="none" strike="noStrike">
                <a:solidFill>
                  <a:schemeClr val="accent2"/>
                </a:solidFill>
                <a:latin typeface="Arial"/>
                <a:ea typeface="Arial"/>
                <a:cs typeface="Arial"/>
                <a:sym typeface="Arial"/>
              </a:defRPr>
            </a:lvl2pPr>
            <a:lvl3pPr indent="0" lvl="2" marL="914400" marR="0" rtl="0" algn="l">
              <a:spcBef>
                <a:spcPts val="480"/>
              </a:spcBef>
              <a:spcAft>
                <a:spcPts val="0"/>
              </a:spcAft>
              <a:buClr>
                <a:schemeClr val="accent2"/>
              </a:buClr>
              <a:buFont typeface="Arial"/>
              <a:buNone/>
              <a:defRPr b="0" i="0" sz="2400" u="none" cap="none" strike="noStrike">
                <a:solidFill>
                  <a:schemeClr val="accent2"/>
                </a:solidFill>
                <a:latin typeface="Arial"/>
                <a:ea typeface="Arial"/>
                <a:cs typeface="Arial"/>
                <a:sym typeface="Arial"/>
              </a:defRPr>
            </a:lvl3pPr>
            <a:lvl4pPr indent="0" lvl="3" marL="1371600" marR="0" rtl="0" algn="l">
              <a:spcBef>
                <a:spcPts val="400"/>
              </a:spcBef>
              <a:spcAft>
                <a:spcPts val="0"/>
              </a:spcAft>
              <a:buClr>
                <a:schemeClr val="accent2"/>
              </a:buClr>
              <a:buFont typeface="Arial"/>
              <a:buNone/>
              <a:defRPr b="0" i="0" sz="2000" u="none" cap="none" strike="noStrike">
                <a:solidFill>
                  <a:schemeClr val="accent2"/>
                </a:solidFill>
                <a:latin typeface="Arial"/>
                <a:ea typeface="Arial"/>
                <a:cs typeface="Arial"/>
                <a:sym typeface="Arial"/>
              </a:defRPr>
            </a:lvl4pPr>
            <a:lvl5pPr indent="0" lvl="4" marL="1828800" marR="0" rtl="0" algn="l">
              <a:spcBef>
                <a:spcPts val="400"/>
              </a:spcBef>
              <a:spcAft>
                <a:spcPts val="0"/>
              </a:spcAft>
              <a:buClr>
                <a:schemeClr val="accent2"/>
              </a:buClr>
              <a:buFont typeface="Arial"/>
              <a:buNone/>
              <a:defRPr b="0" i="0" sz="2000" u="none" cap="none" strike="noStrike">
                <a:solidFill>
                  <a:schemeClr val="accent2"/>
                </a:solidFill>
                <a:latin typeface="Arial"/>
                <a:ea typeface="Arial"/>
                <a:cs typeface="Arial"/>
                <a:sym typeface="Arial"/>
              </a:defRPr>
            </a:lvl5pPr>
            <a:lvl6pPr indent="0" lvl="5" marL="2286000" marR="0" rtl="0" algn="l">
              <a:spcBef>
                <a:spcPts val="400"/>
              </a:spcBef>
              <a:spcAft>
                <a:spcPts val="0"/>
              </a:spcAft>
              <a:buClr>
                <a:schemeClr val="accent2"/>
              </a:buClr>
              <a:buFont typeface="Arial"/>
              <a:buNone/>
              <a:defRPr b="0" i="0" sz="2000" u="none" cap="none" strike="noStrike">
                <a:solidFill>
                  <a:schemeClr val="accent2"/>
                </a:solidFill>
                <a:latin typeface="Arial"/>
                <a:ea typeface="Arial"/>
                <a:cs typeface="Arial"/>
                <a:sym typeface="Arial"/>
              </a:defRPr>
            </a:lvl6pPr>
            <a:lvl7pPr indent="0" lvl="6" marL="2743200" marR="0" rtl="0" algn="l">
              <a:spcBef>
                <a:spcPts val="400"/>
              </a:spcBef>
              <a:spcAft>
                <a:spcPts val="0"/>
              </a:spcAft>
              <a:buClr>
                <a:schemeClr val="accent2"/>
              </a:buClr>
              <a:buFont typeface="Arial"/>
              <a:buNone/>
              <a:defRPr b="0" i="0" sz="2000" u="none" cap="none" strike="noStrike">
                <a:solidFill>
                  <a:schemeClr val="accent2"/>
                </a:solidFill>
                <a:latin typeface="Arial"/>
                <a:ea typeface="Arial"/>
                <a:cs typeface="Arial"/>
                <a:sym typeface="Arial"/>
              </a:defRPr>
            </a:lvl7pPr>
            <a:lvl8pPr indent="0" lvl="7" marL="3200400" marR="0" rtl="0" algn="l">
              <a:spcBef>
                <a:spcPts val="400"/>
              </a:spcBef>
              <a:spcAft>
                <a:spcPts val="0"/>
              </a:spcAft>
              <a:buClr>
                <a:schemeClr val="accent2"/>
              </a:buClr>
              <a:buFont typeface="Arial"/>
              <a:buNone/>
              <a:defRPr b="0" i="0" sz="2000" u="none" cap="none" strike="noStrike">
                <a:solidFill>
                  <a:schemeClr val="accent2"/>
                </a:solidFill>
                <a:latin typeface="Arial"/>
                <a:ea typeface="Arial"/>
                <a:cs typeface="Arial"/>
                <a:sym typeface="Arial"/>
              </a:defRPr>
            </a:lvl8pPr>
            <a:lvl9pPr indent="0" lvl="8" marL="3657600" marR="0" rtl="0" algn="l">
              <a:spcBef>
                <a:spcPts val="400"/>
              </a:spcBef>
              <a:spcAft>
                <a:spcPts val="0"/>
              </a:spcAft>
              <a:buClr>
                <a:schemeClr val="accent2"/>
              </a:buClr>
              <a:buFont typeface="Arial"/>
              <a:buNone/>
              <a:defRPr b="0" i="0" sz="2000" u="none" cap="none" strike="noStrike">
                <a:solidFill>
                  <a:schemeClr val="accent2"/>
                </a:solidFill>
                <a:latin typeface="Arial"/>
                <a:ea typeface="Arial"/>
                <a:cs typeface="Arial"/>
                <a:sym typeface="Arial"/>
              </a:defRPr>
            </a:lvl9pPr>
          </a:lstStyle>
          <a:p/>
        </p:txBody>
      </p:sp>
      <p:sp>
        <p:nvSpPr>
          <p:cNvPr id="62" name="Shape 62"/>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ctr">
              <a:spcBef>
                <a:spcPts val="280"/>
              </a:spcBef>
              <a:spcAft>
                <a:spcPts val="0"/>
              </a:spcAft>
              <a:buClr>
                <a:schemeClr val="accent2"/>
              </a:buClr>
              <a:buFont typeface="Tahoma"/>
              <a:buNone/>
              <a:defRPr b="0" i="0" sz="1400" u="none" cap="none" strike="noStrike">
                <a:solidFill>
                  <a:schemeClr val="accent2"/>
                </a:solidFill>
                <a:latin typeface="Tahoma"/>
                <a:ea typeface="Tahoma"/>
                <a:cs typeface="Tahoma"/>
                <a:sym typeface="Tahoma"/>
              </a:defRPr>
            </a:lvl1pPr>
            <a:lvl2pPr indent="0" lvl="1" marL="457200" marR="0" rtl="0" algn="l">
              <a:spcBef>
                <a:spcPts val="240"/>
              </a:spcBef>
              <a:spcAft>
                <a:spcPts val="0"/>
              </a:spcAft>
              <a:buClr>
                <a:schemeClr val="accent2"/>
              </a:buClr>
              <a:buFont typeface="Arial"/>
              <a:buNone/>
              <a:defRPr b="0" i="0" sz="1200" u="none" cap="none" strike="noStrike">
                <a:solidFill>
                  <a:schemeClr val="accent2"/>
                </a:solidFill>
                <a:latin typeface="Arial"/>
                <a:ea typeface="Arial"/>
                <a:cs typeface="Arial"/>
                <a:sym typeface="Arial"/>
              </a:defRPr>
            </a:lvl2pPr>
            <a:lvl3pPr indent="0" lvl="2" marL="914400" marR="0" rtl="0" algn="l">
              <a:spcBef>
                <a:spcPts val="200"/>
              </a:spcBef>
              <a:spcAft>
                <a:spcPts val="0"/>
              </a:spcAft>
              <a:buClr>
                <a:schemeClr val="accent2"/>
              </a:buClr>
              <a:buFont typeface="Arial"/>
              <a:buNone/>
              <a:defRPr b="0" i="0" sz="1000" u="none" cap="none" strike="noStrike">
                <a:solidFill>
                  <a:schemeClr val="accent2"/>
                </a:solidFill>
                <a:latin typeface="Arial"/>
                <a:ea typeface="Arial"/>
                <a:cs typeface="Arial"/>
                <a:sym typeface="Arial"/>
              </a:defRPr>
            </a:lvl3pPr>
            <a:lvl4pPr indent="0" lvl="3" marL="13716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4pPr>
            <a:lvl5pPr indent="0" lvl="4" marL="18288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5pPr>
            <a:lvl6pPr indent="0" lvl="5" marL="22860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6pPr>
            <a:lvl7pPr indent="0" lvl="6" marL="27432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7pPr>
            <a:lvl8pPr indent="0" lvl="7" marL="32004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8pPr>
            <a:lvl9pPr indent="0" lvl="8" marL="3657600" marR="0" rtl="0" algn="l">
              <a:spcBef>
                <a:spcPts val="180"/>
              </a:spcBef>
              <a:spcAft>
                <a:spcPts val="0"/>
              </a:spcAft>
              <a:buClr>
                <a:schemeClr val="accent2"/>
              </a:buClr>
              <a:buFont typeface="Arial"/>
              <a:buNone/>
              <a:defRPr b="0" i="0" sz="900" u="none" cap="none" strike="noStrike">
                <a:solidFill>
                  <a:schemeClr val="accent2"/>
                </a:solidFill>
                <a:latin typeface="Arial"/>
                <a:ea typeface="Arial"/>
                <a:cs typeface="Arial"/>
                <a:sym typeface="Arial"/>
              </a:defRPr>
            </a:lvl9pPr>
          </a:lstStyle>
          <a:p/>
        </p:txBody>
      </p:sp>
      <p:sp>
        <p:nvSpPr>
          <p:cNvPr id="63" name="Shape 63"/>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64" name="Shape 64"/>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jpg"/><Relationship Id="rId2" Type="http://schemas.openxmlformats.org/officeDocument/2006/relationships/image" Target="../media/image3.jp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theme" Target="../theme/theme2.xml"/><Relationship Id="rId14" Type="http://schemas.openxmlformats.org/officeDocument/2006/relationships/slideLayout" Target="../slideLayouts/slideLayout2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image" Target="../media/image6.jpg"/><Relationship Id="rId2" Type="http://schemas.openxmlformats.org/officeDocument/2006/relationships/image" Target="../media/image5.jpg"/><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6" Type="http://schemas.openxmlformats.org/officeDocument/2006/relationships/theme" Target="../theme/theme4.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SIS" id="10" name="Shape 10"/>
          <p:cNvPicPr preferRelativeResize="0"/>
          <p:nvPr/>
        </p:nvPicPr>
        <p:blipFill rotWithShape="1">
          <a:blip r:embed="rId1">
            <a:alphaModFix/>
          </a:blip>
          <a:srcRect b="0" l="0" r="0" t="0"/>
          <a:stretch/>
        </p:blipFill>
        <p:spPr>
          <a:xfrm>
            <a:off x="381000" y="276225"/>
            <a:ext cx="1676399" cy="419099"/>
          </a:xfrm>
          <a:prstGeom prst="rect">
            <a:avLst/>
          </a:prstGeom>
          <a:noFill/>
          <a:ln>
            <a:noFill/>
          </a:ln>
        </p:spPr>
      </p:pic>
      <p:pic>
        <p:nvPicPr>
          <p:cNvPr descr="SMULogo" id="11" name="Shape 11"/>
          <p:cNvPicPr preferRelativeResize="0"/>
          <p:nvPr/>
        </p:nvPicPr>
        <p:blipFill rotWithShape="1">
          <a:blip r:embed="rId2">
            <a:alphaModFix/>
          </a:blip>
          <a:srcRect b="0" l="0" r="0" t="0"/>
          <a:stretch/>
        </p:blipFill>
        <p:spPr>
          <a:xfrm>
            <a:off x="6934200" y="152400"/>
            <a:ext cx="1924049" cy="841374"/>
          </a:xfrm>
          <a:prstGeom prst="rect">
            <a:avLst/>
          </a:prstGeom>
          <a:noFill/>
          <a:ln>
            <a:noFill/>
          </a:ln>
        </p:spPr>
      </p:pic>
      <p:sp>
        <p:nvSpPr>
          <p:cNvPr id="12" name="Shape 12"/>
          <p:cNvSpPr/>
          <p:nvPr/>
        </p:nvSpPr>
        <p:spPr>
          <a:xfrm>
            <a:off x="0" y="993775"/>
            <a:ext cx="9153525" cy="149225"/>
          </a:xfrm>
          <a:prstGeom prst="rect">
            <a:avLst/>
          </a:prstGeom>
          <a:solidFill>
            <a:srgbClr val="D18A00"/>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dk1"/>
              </a:solidFill>
              <a:latin typeface="Courier New"/>
              <a:ea typeface="Courier New"/>
              <a:cs typeface="Courier New"/>
              <a:sym typeface="Courier New"/>
            </a:endParaRPr>
          </a:p>
        </p:txBody>
      </p:sp>
      <p:sp>
        <p:nvSpPr>
          <p:cNvPr id="13" name="Shape 13"/>
          <p:cNvSpPr txBox="1"/>
          <p:nvPr>
            <p:ph type="title"/>
          </p:nvPr>
        </p:nvSpPr>
        <p:spPr>
          <a:xfrm>
            <a:off x="304800" y="1600200"/>
            <a:ext cx="8610599"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accent2"/>
                </a:solidFill>
                <a:latin typeface="Tahoma"/>
                <a:ea typeface="Tahoma"/>
                <a:cs typeface="Tahoma"/>
                <a:sym typeface="Tahoma"/>
              </a:defRPr>
            </a:lvl1pPr>
            <a:lvl2pPr indent="0" lvl="1" marL="0" marR="0" rtl="0" algn="ctr">
              <a:spcBef>
                <a:spcPts val="0"/>
              </a:spcBef>
              <a:spcAft>
                <a:spcPts val="0"/>
              </a:spcAft>
              <a:buNone/>
              <a:defRPr b="0" i="0" sz="4400" u="none" cap="none" strike="noStrike">
                <a:solidFill>
                  <a:schemeClr val="accent2"/>
                </a:solidFill>
                <a:latin typeface="Tahoma"/>
                <a:ea typeface="Tahoma"/>
                <a:cs typeface="Tahoma"/>
                <a:sym typeface="Tahoma"/>
              </a:defRPr>
            </a:lvl2pPr>
            <a:lvl3pPr indent="0" lvl="2" marL="0" marR="0" rtl="0" algn="ctr">
              <a:spcBef>
                <a:spcPts val="0"/>
              </a:spcBef>
              <a:spcAft>
                <a:spcPts val="0"/>
              </a:spcAft>
              <a:buNone/>
              <a:defRPr b="0" i="0" sz="4400" u="none" cap="none" strike="noStrike">
                <a:solidFill>
                  <a:schemeClr val="accent2"/>
                </a:solidFill>
                <a:latin typeface="Tahoma"/>
                <a:ea typeface="Tahoma"/>
                <a:cs typeface="Tahoma"/>
                <a:sym typeface="Tahoma"/>
              </a:defRPr>
            </a:lvl3pPr>
            <a:lvl4pPr indent="0" lvl="3" marL="0" marR="0" rtl="0" algn="ctr">
              <a:spcBef>
                <a:spcPts val="0"/>
              </a:spcBef>
              <a:spcAft>
                <a:spcPts val="0"/>
              </a:spcAft>
              <a:buNone/>
              <a:defRPr b="0" i="0" sz="4400" u="none" cap="none" strike="noStrike">
                <a:solidFill>
                  <a:schemeClr val="accent2"/>
                </a:solidFill>
                <a:latin typeface="Tahoma"/>
                <a:ea typeface="Tahoma"/>
                <a:cs typeface="Tahoma"/>
                <a:sym typeface="Tahoma"/>
              </a:defRPr>
            </a:lvl4pPr>
            <a:lvl5pPr indent="0" lvl="4" marL="0" marR="0" rtl="0" algn="ctr">
              <a:spcBef>
                <a:spcPts val="0"/>
              </a:spcBef>
              <a:spcAft>
                <a:spcPts val="0"/>
              </a:spcAft>
              <a:buNone/>
              <a:defRPr b="0" i="0" sz="4400" u="none" cap="none" strike="noStrike">
                <a:solidFill>
                  <a:schemeClr val="accent2"/>
                </a:solidFill>
                <a:latin typeface="Tahoma"/>
                <a:ea typeface="Tahoma"/>
                <a:cs typeface="Tahoma"/>
                <a:sym typeface="Tahoma"/>
              </a:defRPr>
            </a:lvl5pPr>
            <a:lvl6pPr indent="0" lvl="5" marL="457200" marR="0" rtl="0" algn="ctr">
              <a:spcBef>
                <a:spcPts val="0"/>
              </a:spcBef>
              <a:spcAft>
                <a:spcPts val="0"/>
              </a:spcAft>
              <a:buNone/>
              <a:defRPr b="0" i="0" sz="4400" u="none" cap="none" strike="noStrike">
                <a:solidFill>
                  <a:schemeClr val="accent2"/>
                </a:solidFill>
                <a:latin typeface="Tahoma"/>
                <a:ea typeface="Tahoma"/>
                <a:cs typeface="Tahoma"/>
                <a:sym typeface="Tahoma"/>
              </a:defRPr>
            </a:lvl6pPr>
            <a:lvl7pPr indent="0" lvl="6" marL="914400" marR="0" rtl="0" algn="ctr">
              <a:spcBef>
                <a:spcPts val="0"/>
              </a:spcBef>
              <a:spcAft>
                <a:spcPts val="0"/>
              </a:spcAft>
              <a:buNone/>
              <a:defRPr b="0" i="0" sz="4400" u="none" cap="none" strike="noStrike">
                <a:solidFill>
                  <a:schemeClr val="accent2"/>
                </a:solidFill>
                <a:latin typeface="Tahoma"/>
                <a:ea typeface="Tahoma"/>
                <a:cs typeface="Tahoma"/>
                <a:sym typeface="Tahoma"/>
              </a:defRPr>
            </a:lvl7pPr>
            <a:lvl8pPr indent="0" lvl="7" marL="1371600" marR="0" rtl="0" algn="ctr">
              <a:spcBef>
                <a:spcPts val="0"/>
              </a:spcBef>
              <a:spcAft>
                <a:spcPts val="0"/>
              </a:spcAft>
              <a:buNone/>
              <a:defRPr b="0" i="0" sz="4400" u="none" cap="none" strike="noStrike">
                <a:solidFill>
                  <a:schemeClr val="accent2"/>
                </a:solidFill>
                <a:latin typeface="Tahoma"/>
                <a:ea typeface="Tahoma"/>
                <a:cs typeface="Tahoma"/>
                <a:sym typeface="Tahoma"/>
              </a:defRPr>
            </a:lvl8pPr>
            <a:lvl9pPr indent="0" lvl="8" marL="1828800" marR="0" rtl="0" algn="ctr">
              <a:spcBef>
                <a:spcPts val="0"/>
              </a:spcBef>
              <a:spcAft>
                <a:spcPts val="0"/>
              </a:spcAft>
              <a:buNone/>
              <a:defRPr b="0" i="0" sz="4400" u="none" cap="none" strike="noStrike">
                <a:solidFill>
                  <a:schemeClr val="accent2"/>
                </a:solidFill>
                <a:latin typeface="Tahoma"/>
                <a:ea typeface="Tahoma"/>
                <a:cs typeface="Tahoma"/>
                <a:sym typeface="Tahoma"/>
              </a:defRPr>
            </a:lvl9pPr>
          </a:lstStyle>
          <a:p/>
        </p:txBody>
      </p:sp>
      <p:sp>
        <p:nvSpPr>
          <p:cNvPr id="14" name="Shape 14"/>
          <p:cNvSpPr txBox="1"/>
          <p:nvPr>
            <p:ph idx="1" type="body"/>
          </p:nvPr>
        </p:nvSpPr>
        <p:spPr>
          <a:xfrm>
            <a:off x="266700" y="3429000"/>
            <a:ext cx="8610599" cy="1600199"/>
          </a:xfrm>
          <a:prstGeom prst="rect">
            <a:avLst/>
          </a:prstGeom>
          <a:noFill/>
          <a:ln>
            <a:noFill/>
          </a:ln>
        </p:spPr>
        <p:txBody>
          <a:bodyPr anchorCtr="0" anchor="t" bIns="91425" lIns="91425" rIns="91425" tIns="91425"/>
          <a:lstStyle>
            <a:lvl1pPr indent="-342900" lvl="0" marL="342900" marR="0" rtl="0" algn="ctr">
              <a:spcBef>
                <a:spcPts val="640"/>
              </a:spcBef>
              <a:spcAft>
                <a:spcPts val="0"/>
              </a:spcAft>
              <a:buChar char="●"/>
              <a:defRPr b="0" i="0" sz="3200" u="none" cap="none" strike="noStrike">
                <a:solidFill>
                  <a:schemeClr val="accent2"/>
                </a:solidFill>
                <a:latin typeface="Tahoma"/>
                <a:ea typeface="Tahoma"/>
                <a:cs typeface="Tahoma"/>
                <a:sym typeface="Tahoma"/>
              </a:defRPr>
            </a:lvl1pPr>
            <a:lvl2pPr indent="-107950" lvl="1" marL="742950" marR="0" rtl="0" algn="l">
              <a:spcBef>
                <a:spcPts val="560"/>
              </a:spcBef>
              <a:spcAft>
                <a:spcPts val="0"/>
              </a:spcAft>
              <a:buClr>
                <a:schemeClr val="accent2"/>
              </a:buClr>
              <a:buSzPct val="100000"/>
              <a:buFont typeface="Arial"/>
              <a:buChar char="–"/>
              <a:defRPr b="0" i="0" sz="2800" u="none" cap="none" strike="noStrike">
                <a:solidFill>
                  <a:schemeClr val="accent2"/>
                </a:solidFill>
                <a:latin typeface="Arial"/>
                <a:ea typeface="Arial"/>
                <a:cs typeface="Arial"/>
                <a:sym typeface="Arial"/>
              </a:defRPr>
            </a:lvl2pPr>
            <a:lvl3pPr indent="-76200" lvl="2" marL="1143000" marR="0" rtl="0" algn="l">
              <a:spcBef>
                <a:spcPts val="480"/>
              </a:spcBef>
              <a:spcAft>
                <a:spcPts val="0"/>
              </a:spcAft>
              <a:buClr>
                <a:schemeClr val="accent2"/>
              </a:buClr>
              <a:buSzPct val="100000"/>
              <a:buFont typeface="Arial"/>
              <a:buChar char="•"/>
              <a:defRPr b="0" i="0" sz="2400" u="none" cap="none" strike="noStrike">
                <a:solidFill>
                  <a:schemeClr val="accent2"/>
                </a:solidFill>
                <a:latin typeface="Arial"/>
                <a:ea typeface="Arial"/>
                <a:cs typeface="Arial"/>
                <a:sym typeface="Arial"/>
              </a:defRPr>
            </a:lvl3pPr>
            <a:lvl4pPr indent="-101600" lvl="3" marL="1600200" marR="0" rtl="0" algn="l">
              <a:spcBef>
                <a:spcPts val="400"/>
              </a:spcBef>
              <a:spcAft>
                <a:spcPts val="0"/>
              </a:spcAft>
              <a:buClr>
                <a:schemeClr val="accent2"/>
              </a:buClr>
              <a:buSzPct val="100000"/>
              <a:buFont typeface="Arial"/>
              <a:buChar char="–"/>
              <a:defRPr b="0" i="0" sz="2000" u="none" cap="none" strike="noStrike">
                <a:solidFill>
                  <a:schemeClr val="accent2"/>
                </a:solidFill>
                <a:latin typeface="Arial"/>
                <a:ea typeface="Arial"/>
                <a:cs typeface="Arial"/>
                <a:sym typeface="Arial"/>
              </a:defRPr>
            </a:lvl4pPr>
            <a:lvl5pPr indent="-114300" lvl="4" marL="20574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5pPr>
            <a:lvl6pPr indent="-114300" lvl="5" marL="25146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6pPr>
            <a:lvl7pPr indent="-114300" lvl="6" marL="29718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7pPr>
            <a:lvl8pPr indent="-114300" lvl="7" marL="34290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8pPr>
            <a:lvl9pPr indent="-114300" lvl="8" marL="3886200" marR="0" rtl="0" algn="l">
              <a:spcBef>
                <a:spcPts val="360"/>
              </a:spcBef>
              <a:spcAft>
                <a:spcPts val="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9pPr>
          </a:lstStyle>
          <a:p/>
        </p:txBody>
      </p:sp>
      <p:sp>
        <p:nvSpPr>
          <p:cNvPr id="15" name="Shape 15"/>
          <p:cNvSpPr txBox="1"/>
          <p:nvPr>
            <p:ph idx="10" type="dt"/>
          </p:nvPr>
        </p:nvSpPr>
        <p:spPr>
          <a:xfrm>
            <a:off x="304800" y="6629400"/>
            <a:ext cx="2133599" cy="2286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800" u="none" cap="none" strike="noStrike">
                <a:solidFill>
                  <a:schemeClr val="dk1"/>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sp>
        <p:nvSpPr>
          <p:cNvPr id="16" name="Shape 16"/>
          <p:cNvSpPr txBox="1"/>
          <p:nvPr>
            <p:ph idx="12" type="sldNum"/>
          </p:nvPr>
        </p:nvSpPr>
        <p:spPr>
          <a:xfrm>
            <a:off x="6781800" y="6629400"/>
            <a:ext cx="2133599" cy="228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dk1"/>
                </a:solidFill>
                <a:latin typeface="Tahoma"/>
                <a:ea typeface="Tahoma"/>
                <a:cs typeface="Tahoma"/>
                <a:sym typeface="Tahoma"/>
              </a:rPr>
              <a:t>‹#›</a:t>
            </a:fld>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 name="Shape 75"/>
        <p:cNvGrpSpPr/>
        <p:nvPr/>
      </p:nvGrpSpPr>
      <p:grpSpPr>
        <a:xfrm>
          <a:off x="0" y="0"/>
          <a:ext cx="0" cy="0"/>
          <a:chOff x="0" y="0"/>
          <a:chExt cx="0" cy="0"/>
        </a:xfrm>
      </p:grpSpPr>
      <p:sp>
        <p:nvSpPr>
          <p:cNvPr id="76" name="Shape 76"/>
          <p:cNvSpPr txBox="1"/>
          <p:nvPr>
            <p:ph idx="12" type="sldNum"/>
          </p:nvPr>
        </p:nvSpPr>
        <p:spPr>
          <a:xfrm>
            <a:off x="7696200" y="6537325"/>
            <a:ext cx="1295400" cy="304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p>
          <a:p>
            <a:pPr indent="0" lvl="0" marL="0" marR="0" rtl="0" algn="r">
              <a:spcBef>
                <a:spcPts val="0"/>
              </a:spcBef>
              <a:spcAft>
                <a:spcPts val="0"/>
              </a:spcAft>
              <a:buSzPct val="25000"/>
              <a:buNone/>
            </a:pPr>
            <a:r>
              <a:rPr b="0" i="0" lang="en-US" sz="800" u="none" cap="none" strike="noStrike">
                <a:solidFill>
                  <a:schemeClr val="lt1"/>
                </a:solidFill>
                <a:latin typeface="Tahoma"/>
                <a:ea typeface="Tahoma"/>
                <a:cs typeface="Tahoma"/>
                <a:sym typeface="Tahoma"/>
              </a:rPr>
              <a:t>                        </a:t>
            </a:r>
            <a:fld id="{00000000-1234-1234-1234-123412341234}" type="slidenum">
              <a:rPr b="1" i="0" lang="en-US" sz="800" u="none" cap="none" strike="noStrike">
                <a:solidFill>
                  <a:schemeClr val="lt1"/>
                </a:solidFill>
                <a:latin typeface="Tahoma"/>
                <a:ea typeface="Tahoma"/>
                <a:cs typeface="Tahoma"/>
                <a:sym typeface="Tahoma"/>
              </a:rPr>
              <a:t>‹#›</a:t>
            </a:fld>
          </a:p>
        </p:txBody>
      </p:sp>
      <p:sp>
        <p:nvSpPr>
          <p:cNvPr id="77" name="Shape 77"/>
          <p:cNvSpPr/>
          <p:nvPr/>
        </p:nvSpPr>
        <p:spPr>
          <a:xfrm>
            <a:off x="0" y="6705600"/>
            <a:ext cx="9144000" cy="152399"/>
          </a:xfrm>
          <a:prstGeom prst="rect">
            <a:avLst/>
          </a:prstGeom>
          <a:solidFill>
            <a:srgbClr val="D18A00"/>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dk1"/>
              </a:solidFill>
              <a:latin typeface="Courier New"/>
              <a:ea typeface="Courier New"/>
              <a:cs typeface="Courier New"/>
              <a:sym typeface="Courier New"/>
            </a:endParaRPr>
          </a:p>
        </p:txBody>
      </p:sp>
      <p:sp>
        <p:nvSpPr>
          <p:cNvPr id="78" name="Shape 78"/>
          <p:cNvSpPr txBox="1"/>
          <p:nvPr>
            <p:ph type="title"/>
          </p:nvPr>
        </p:nvSpPr>
        <p:spPr>
          <a:xfrm>
            <a:off x="304800" y="152400"/>
            <a:ext cx="8610599" cy="685799"/>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79" name="Shape 79"/>
          <p:cNvSpPr txBox="1"/>
          <p:nvPr>
            <p:ph idx="1" type="body"/>
          </p:nvPr>
        </p:nvSpPr>
        <p:spPr>
          <a:xfrm>
            <a:off x="304800" y="914400"/>
            <a:ext cx="8610599"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80" name="Shape 80"/>
          <p:cNvSpPr/>
          <p:nvPr/>
        </p:nvSpPr>
        <p:spPr>
          <a:xfrm>
            <a:off x="307975" y="836612"/>
            <a:ext cx="8620124" cy="77787"/>
          </a:xfrm>
          <a:prstGeom prst="rect">
            <a:avLst/>
          </a:prstGeom>
          <a:gradFill>
            <a:gsLst>
              <a:gs pos="0">
                <a:srgbClr val="464AFC">
                  <a:alpha val="79607"/>
                </a:srgbClr>
              </a:gs>
              <a:gs pos="100000">
                <a:srgbClr val="202275">
                  <a:alpha val="20000"/>
                </a:srgbClr>
              </a:gs>
            </a:gsLst>
            <a:lin ang="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dk1"/>
              </a:solidFill>
              <a:latin typeface="Courier New"/>
              <a:ea typeface="Courier New"/>
              <a:cs typeface="Courier New"/>
              <a:sym typeface="Courier New"/>
            </a:endParaRPr>
          </a:p>
        </p:txBody>
      </p:sp>
      <p:sp>
        <p:nvSpPr>
          <p:cNvPr id="81" name="Shape 81"/>
          <p:cNvSpPr txBox="1"/>
          <p:nvPr>
            <p:ph idx="11" type="ftr"/>
          </p:nvPr>
        </p:nvSpPr>
        <p:spPr>
          <a:xfrm>
            <a:off x="2743200" y="6705600"/>
            <a:ext cx="3657600" cy="15239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800" u="none" cap="none" strike="noStrike">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pic>
        <p:nvPicPr>
          <p:cNvPr descr="SIS" id="82" name="Shape 82"/>
          <p:cNvPicPr preferRelativeResize="0"/>
          <p:nvPr/>
        </p:nvPicPr>
        <p:blipFill rotWithShape="1">
          <a:blip r:embed="rId1">
            <a:alphaModFix/>
          </a:blip>
          <a:srcRect b="0" l="0" r="0" t="0"/>
          <a:stretch/>
        </p:blipFill>
        <p:spPr>
          <a:xfrm>
            <a:off x="168275" y="6172200"/>
            <a:ext cx="1460500" cy="365125"/>
          </a:xfrm>
          <a:prstGeom prst="rect">
            <a:avLst/>
          </a:prstGeom>
          <a:noFill/>
          <a:ln>
            <a:noFill/>
          </a:ln>
        </p:spPr>
      </p:pic>
      <p:pic>
        <p:nvPicPr>
          <p:cNvPr descr="SMULogo" id="83" name="Shape 83"/>
          <p:cNvPicPr preferRelativeResize="0"/>
          <p:nvPr/>
        </p:nvPicPr>
        <p:blipFill rotWithShape="1">
          <a:blip r:embed="rId2">
            <a:alphaModFix/>
          </a:blip>
          <a:srcRect b="0" l="0" r="0" t="0"/>
          <a:stretch/>
        </p:blipFill>
        <p:spPr>
          <a:xfrm>
            <a:off x="7726363" y="6096000"/>
            <a:ext cx="1238250" cy="541337"/>
          </a:xfrm>
          <a:prstGeom prst="rect">
            <a:avLst/>
          </a:prstGeom>
          <a:noFill/>
          <a:ln>
            <a:noFill/>
          </a:ln>
        </p:spPr>
      </p:pic>
      <p:sp>
        <p:nvSpPr>
          <p:cNvPr id="84" name="Shape 84"/>
          <p:cNvSpPr/>
          <p:nvPr/>
        </p:nvSpPr>
        <p:spPr>
          <a:xfrm>
            <a:off x="7667625" y="6705600"/>
            <a:ext cx="1295400" cy="152399"/>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US" sz="800" u="none" cap="none" strike="noStrike">
                <a:solidFill>
                  <a:schemeClr val="lt1"/>
                </a:solidFill>
                <a:latin typeface="Tahoma"/>
                <a:ea typeface="Tahoma"/>
                <a:cs typeface="Tahoma"/>
                <a:sym typeface="Tahoma"/>
              </a:rPr>
              <a:t>‹#›</a:t>
            </a:fld>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7" name="Shape 147"/>
        <p:cNvGrpSpPr/>
        <p:nvPr/>
      </p:nvGrpSpPr>
      <p:grpSpPr>
        <a:xfrm>
          <a:off x="0" y="0"/>
          <a:ext cx="0" cy="0"/>
          <a:chOff x="0" y="0"/>
          <a:chExt cx="0" cy="0"/>
        </a:xfrm>
      </p:grpSpPr>
      <p:sp>
        <p:nvSpPr>
          <p:cNvPr id="148" name="Shape 148"/>
          <p:cNvSpPr txBox="1"/>
          <p:nvPr>
            <p:ph idx="12" type="sldNum"/>
          </p:nvPr>
        </p:nvSpPr>
        <p:spPr>
          <a:xfrm>
            <a:off x="7696200" y="6537325"/>
            <a:ext cx="1295400" cy="304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p>
          <a:p>
            <a:pPr indent="0" lvl="0" marL="0" marR="0" rtl="0" algn="r">
              <a:spcBef>
                <a:spcPts val="0"/>
              </a:spcBef>
              <a:spcAft>
                <a:spcPts val="0"/>
              </a:spcAft>
              <a:buSzPct val="25000"/>
              <a:buNone/>
            </a:pPr>
            <a:r>
              <a:rPr lang="en-US" sz="800">
                <a:solidFill>
                  <a:schemeClr val="lt1"/>
                </a:solidFill>
                <a:latin typeface="Tahoma"/>
                <a:ea typeface="Tahoma"/>
                <a:cs typeface="Tahoma"/>
                <a:sym typeface="Tahoma"/>
              </a:rPr>
              <a:t>                        </a:t>
            </a:r>
            <a:fld id="{00000000-1234-1234-1234-123412341234}" type="slidenum">
              <a:rPr b="1" lang="en-US" sz="800">
                <a:solidFill>
                  <a:schemeClr val="lt1"/>
                </a:solidFill>
                <a:latin typeface="Tahoma"/>
                <a:ea typeface="Tahoma"/>
                <a:cs typeface="Tahoma"/>
                <a:sym typeface="Tahoma"/>
              </a:rPr>
              <a:t>‹#›</a:t>
            </a:fld>
          </a:p>
        </p:txBody>
      </p:sp>
      <p:sp>
        <p:nvSpPr>
          <p:cNvPr id="149" name="Shape 149"/>
          <p:cNvSpPr/>
          <p:nvPr/>
        </p:nvSpPr>
        <p:spPr>
          <a:xfrm>
            <a:off x="0" y="6705600"/>
            <a:ext cx="9144000" cy="152400"/>
          </a:xfrm>
          <a:prstGeom prst="rect">
            <a:avLst/>
          </a:prstGeom>
          <a:solidFill>
            <a:srgbClr val="D18A00"/>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Courier New"/>
              <a:ea typeface="Courier New"/>
              <a:cs typeface="Courier New"/>
              <a:sym typeface="Courier New"/>
            </a:endParaRPr>
          </a:p>
        </p:txBody>
      </p:sp>
      <p:sp>
        <p:nvSpPr>
          <p:cNvPr id="150" name="Shape 150"/>
          <p:cNvSpPr txBox="1"/>
          <p:nvPr>
            <p:ph type="title"/>
          </p:nvPr>
        </p:nvSpPr>
        <p:spPr>
          <a:xfrm>
            <a:off x="304800" y="152400"/>
            <a:ext cx="8610600" cy="6858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accent2"/>
                </a:solidFill>
                <a:latin typeface="Tahoma"/>
                <a:ea typeface="Tahoma"/>
                <a:cs typeface="Tahoma"/>
                <a:sym typeface="Tahoma"/>
              </a:defRPr>
            </a:lvl1pPr>
            <a:lvl2pPr indent="0" lvl="1" marL="0" marR="0" rtl="0" algn="l">
              <a:spcBef>
                <a:spcPts val="0"/>
              </a:spcBef>
              <a:spcAft>
                <a:spcPts val="0"/>
              </a:spcAft>
              <a:buNone/>
              <a:defRPr b="0" i="0" sz="3200" u="none" cap="none" strike="noStrike">
                <a:solidFill>
                  <a:schemeClr val="accent2"/>
                </a:solidFill>
                <a:latin typeface="Tahoma"/>
                <a:ea typeface="Tahoma"/>
                <a:cs typeface="Tahoma"/>
                <a:sym typeface="Tahoma"/>
              </a:defRPr>
            </a:lvl2pPr>
            <a:lvl3pPr indent="0" lvl="2" marL="0" marR="0" rtl="0" algn="l">
              <a:spcBef>
                <a:spcPts val="0"/>
              </a:spcBef>
              <a:spcAft>
                <a:spcPts val="0"/>
              </a:spcAft>
              <a:buNone/>
              <a:defRPr b="0" i="0" sz="3200" u="none" cap="none" strike="noStrike">
                <a:solidFill>
                  <a:schemeClr val="accent2"/>
                </a:solidFill>
                <a:latin typeface="Tahoma"/>
                <a:ea typeface="Tahoma"/>
                <a:cs typeface="Tahoma"/>
                <a:sym typeface="Tahoma"/>
              </a:defRPr>
            </a:lvl3pPr>
            <a:lvl4pPr indent="0" lvl="3" marL="0" marR="0" rtl="0" algn="l">
              <a:spcBef>
                <a:spcPts val="0"/>
              </a:spcBef>
              <a:spcAft>
                <a:spcPts val="0"/>
              </a:spcAft>
              <a:buNone/>
              <a:defRPr b="0" i="0" sz="3200" u="none" cap="none" strike="noStrike">
                <a:solidFill>
                  <a:schemeClr val="accent2"/>
                </a:solidFill>
                <a:latin typeface="Tahoma"/>
                <a:ea typeface="Tahoma"/>
                <a:cs typeface="Tahoma"/>
                <a:sym typeface="Tahoma"/>
              </a:defRPr>
            </a:lvl4pPr>
            <a:lvl5pPr indent="0" lvl="4" marL="0" marR="0" rtl="0" algn="l">
              <a:spcBef>
                <a:spcPts val="0"/>
              </a:spcBef>
              <a:spcAft>
                <a:spcPts val="0"/>
              </a:spcAft>
              <a:buNone/>
              <a:defRPr b="0" i="0" sz="3200" u="none" cap="none" strike="noStrike">
                <a:solidFill>
                  <a:schemeClr val="accent2"/>
                </a:solidFill>
                <a:latin typeface="Tahoma"/>
                <a:ea typeface="Tahoma"/>
                <a:cs typeface="Tahoma"/>
                <a:sym typeface="Tahoma"/>
              </a:defRPr>
            </a:lvl5pPr>
            <a:lvl6pPr indent="0" lvl="5" marL="457200" marR="0" rtl="0" algn="l">
              <a:spcBef>
                <a:spcPts val="0"/>
              </a:spcBef>
              <a:spcAft>
                <a:spcPts val="0"/>
              </a:spcAft>
              <a:buNone/>
              <a:defRPr b="0" i="0" sz="3200" u="none" cap="none" strike="noStrike">
                <a:solidFill>
                  <a:schemeClr val="accent2"/>
                </a:solidFill>
                <a:latin typeface="Tahoma"/>
                <a:ea typeface="Tahoma"/>
                <a:cs typeface="Tahoma"/>
                <a:sym typeface="Tahoma"/>
              </a:defRPr>
            </a:lvl6pPr>
            <a:lvl7pPr indent="0" lvl="6" marL="914400" marR="0" rtl="0" algn="l">
              <a:spcBef>
                <a:spcPts val="0"/>
              </a:spcBef>
              <a:spcAft>
                <a:spcPts val="0"/>
              </a:spcAft>
              <a:buNone/>
              <a:defRPr b="0" i="0" sz="3200" u="none" cap="none" strike="noStrike">
                <a:solidFill>
                  <a:schemeClr val="accent2"/>
                </a:solidFill>
                <a:latin typeface="Tahoma"/>
                <a:ea typeface="Tahoma"/>
                <a:cs typeface="Tahoma"/>
                <a:sym typeface="Tahoma"/>
              </a:defRPr>
            </a:lvl7pPr>
            <a:lvl8pPr indent="0" lvl="7" marL="1371600" marR="0" rtl="0" algn="l">
              <a:spcBef>
                <a:spcPts val="0"/>
              </a:spcBef>
              <a:spcAft>
                <a:spcPts val="0"/>
              </a:spcAft>
              <a:buNone/>
              <a:defRPr b="0" i="0" sz="3200" u="none" cap="none" strike="noStrike">
                <a:solidFill>
                  <a:schemeClr val="accent2"/>
                </a:solidFill>
                <a:latin typeface="Tahoma"/>
                <a:ea typeface="Tahoma"/>
                <a:cs typeface="Tahoma"/>
                <a:sym typeface="Tahoma"/>
              </a:defRPr>
            </a:lvl8pPr>
            <a:lvl9pPr indent="0" lvl="8" marL="1828800" marR="0" rtl="0" algn="l">
              <a:spcBef>
                <a:spcPts val="0"/>
              </a:spcBef>
              <a:spcAft>
                <a:spcPts val="0"/>
              </a:spcAft>
              <a:buNone/>
              <a:defRPr b="0" i="0" sz="3200" u="none" cap="none" strike="noStrike">
                <a:solidFill>
                  <a:schemeClr val="accent2"/>
                </a:solidFill>
                <a:latin typeface="Tahoma"/>
                <a:ea typeface="Tahoma"/>
                <a:cs typeface="Tahoma"/>
                <a:sym typeface="Tahoma"/>
              </a:defRPr>
            </a:lvl9pPr>
          </a:lstStyle>
          <a:p/>
        </p:txBody>
      </p:sp>
      <p:sp>
        <p:nvSpPr>
          <p:cNvPr id="151" name="Shape 151"/>
          <p:cNvSpPr txBox="1"/>
          <p:nvPr>
            <p:ph idx="1" type="body"/>
          </p:nvPr>
        </p:nvSpPr>
        <p:spPr>
          <a:xfrm>
            <a:off x="304800" y="914400"/>
            <a:ext cx="8610600" cy="5562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3333FF"/>
              </a:buClr>
              <a:buSzPct val="100000"/>
              <a:buFont typeface="Noto Sans Symbols"/>
              <a:buChar char="▪"/>
              <a:defRPr b="0" i="0" sz="2800" u="none" cap="none" strike="noStrike">
                <a:solidFill>
                  <a:schemeClr val="accent2"/>
                </a:solidFill>
                <a:latin typeface="Tahoma"/>
                <a:ea typeface="Tahoma"/>
                <a:cs typeface="Tahoma"/>
                <a:sym typeface="Tahoma"/>
              </a:defRPr>
            </a:lvl1pPr>
            <a:lvl2pPr indent="-120650" lvl="1" marL="742950" marR="0" rtl="0" algn="l">
              <a:spcBef>
                <a:spcPts val="520"/>
              </a:spcBef>
              <a:spcAft>
                <a:spcPts val="0"/>
              </a:spcAft>
              <a:buClr>
                <a:srgbClr val="FF0000"/>
              </a:buClr>
              <a:buSzPct val="100000"/>
              <a:buFont typeface="Noto Sans Symbols"/>
              <a:buChar char="▪"/>
              <a:defRPr b="0" i="0" sz="2600" u="none" cap="none" strike="noStrike">
                <a:solidFill>
                  <a:schemeClr val="accent2"/>
                </a:solidFill>
                <a:latin typeface="Tahoma"/>
                <a:ea typeface="Tahoma"/>
                <a:cs typeface="Tahoma"/>
                <a:sym typeface="Tahoma"/>
              </a:defRPr>
            </a:lvl2pPr>
            <a:lvl3pPr indent="-76200" lvl="2" marL="1143000" marR="0" rtl="0" algn="l">
              <a:spcBef>
                <a:spcPts val="480"/>
              </a:spcBef>
              <a:spcAft>
                <a:spcPts val="0"/>
              </a:spcAft>
              <a:buClr>
                <a:srgbClr val="3333CC"/>
              </a:buClr>
              <a:buSzPct val="100000"/>
              <a:buFont typeface="Noto Sans Symbols"/>
              <a:buChar char="▪"/>
              <a:defRPr b="0" i="0" sz="2400" u="none" cap="none" strike="noStrike">
                <a:solidFill>
                  <a:schemeClr val="accent2"/>
                </a:solidFill>
                <a:latin typeface="Tahoma"/>
                <a:ea typeface="Tahoma"/>
                <a:cs typeface="Tahoma"/>
                <a:sym typeface="Tahoma"/>
              </a:defRPr>
            </a:lvl3pPr>
            <a:lvl4pPr indent="-101600" lvl="3" marL="1600200" marR="0" rtl="0" algn="l">
              <a:spcBef>
                <a:spcPts val="400"/>
              </a:spcBef>
              <a:spcAft>
                <a:spcPts val="0"/>
              </a:spcAft>
              <a:buClr>
                <a:srgbClr val="FFCF01"/>
              </a:buClr>
              <a:buSzPct val="100000"/>
              <a:buFont typeface="Noto Sans Symbols"/>
              <a:buChar char="▪"/>
              <a:defRPr b="0" i="0" sz="2000" u="none" cap="none" strike="noStrike">
                <a:solidFill>
                  <a:schemeClr val="accent2"/>
                </a:solidFill>
                <a:latin typeface="Tahoma"/>
                <a:ea typeface="Tahoma"/>
                <a:cs typeface="Tahoma"/>
                <a:sym typeface="Tahoma"/>
              </a:defRPr>
            </a:lvl4pPr>
            <a:lvl5pPr indent="-114300" lvl="4" marL="20574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5pPr>
            <a:lvl6pPr indent="-114300" lvl="5" marL="25146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6pPr>
            <a:lvl7pPr indent="-114300" lvl="6" marL="29718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7pPr>
            <a:lvl8pPr indent="-114300" lvl="7" marL="34290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8pPr>
            <a:lvl9pPr indent="-114300" lvl="8" marL="3886200" marR="0" rtl="0" algn="l">
              <a:spcBef>
                <a:spcPts val="360"/>
              </a:spcBef>
              <a:spcAft>
                <a:spcPts val="0"/>
              </a:spcAft>
              <a:buClr>
                <a:srgbClr val="00E4A8"/>
              </a:buClr>
              <a:buSzPct val="100000"/>
              <a:buFont typeface="Noto Sans Symbols"/>
              <a:buChar char="▪"/>
              <a:defRPr b="0" i="0" sz="1800" u="none" cap="none" strike="noStrike">
                <a:solidFill>
                  <a:schemeClr val="accent2"/>
                </a:solidFill>
                <a:latin typeface="Tahoma"/>
                <a:ea typeface="Tahoma"/>
                <a:cs typeface="Tahoma"/>
                <a:sym typeface="Tahoma"/>
              </a:defRPr>
            </a:lvl9pPr>
          </a:lstStyle>
          <a:p/>
        </p:txBody>
      </p:sp>
      <p:sp>
        <p:nvSpPr>
          <p:cNvPr id="152" name="Shape 152"/>
          <p:cNvSpPr/>
          <p:nvPr/>
        </p:nvSpPr>
        <p:spPr>
          <a:xfrm>
            <a:off x="307975" y="836612"/>
            <a:ext cx="8620200" cy="77700"/>
          </a:xfrm>
          <a:prstGeom prst="rect">
            <a:avLst/>
          </a:prstGeom>
          <a:gradFill>
            <a:gsLst>
              <a:gs pos="0">
                <a:srgbClr val="464AFC">
                  <a:alpha val="79607"/>
                </a:srgbClr>
              </a:gs>
              <a:gs pos="100000">
                <a:srgbClr val="202275">
                  <a:alpha val="20000"/>
                </a:srgbClr>
              </a:gs>
            </a:gsLst>
            <a:lin ang="0" scaled="0"/>
          </a:gra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dk1"/>
              </a:solidFill>
              <a:latin typeface="Courier New"/>
              <a:ea typeface="Courier New"/>
              <a:cs typeface="Courier New"/>
              <a:sym typeface="Courier New"/>
            </a:endParaRPr>
          </a:p>
        </p:txBody>
      </p:sp>
      <p:sp>
        <p:nvSpPr>
          <p:cNvPr id="153" name="Shape 153"/>
          <p:cNvSpPr txBox="1"/>
          <p:nvPr>
            <p:ph idx="11" type="ftr"/>
          </p:nvPr>
        </p:nvSpPr>
        <p:spPr>
          <a:xfrm>
            <a:off x="2743200" y="6661150"/>
            <a:ext cx="3657600" cy="1524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1" sz="800">
                <a:solidFill>
                  <a:srgbClr val="FFFFCC"/>
                </a:solidFill>
                <a:latin typeface="Tahoma"/>
                <a:ea typeface="Tahoma"/>
                <a:cs typeface="Tahoma"/>
                <a:sym typeface="Tahoma"/>
              </a:defRPr>
            </a:lvl1pPr>
            <a:lvl2pPr indent="0" lvl="1" marL="4572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2pPr>
            <a:lvl3pPr indent="0" lvl="2" marL="9144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3pPr>
            <a:lvl4pPr indent="0" lvl="3" marL="13716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4pPr>
            <a:lvl5pPr indent="0" lvl="4" marL="1828800" marR="0" rtl="0" algn="ctr">
              <a:spcBef>
                <a:spcPts val="0"/>
              </a:spcBef>
              <a:spcAft>
                <a:spcPts val="0"/>
              </a:spcAft>
              <a:buNone/>
              <a:defRPr b="0" i="0" sz="1800" u="none" cap="none" strike="noStrike">
                <a:solidFill>
                  <a:schemeClr val="dk1"/>
                </a:solidFill>
                <a:latin typeface="Courier New"/>
                <a:ea typeface="Courier New"/>
                <a:cs typeface="Courier New"/>
                <a:sym typeface="Courier New"/>
              </a:defRPr>
            </a:lvl5pPr>
            <a:lvl6pPr indent="0" lvl="5" marL="2286000" marR="0" rtl="0" algn="l">
              <a:spcBef>
                <a:spcPts val="0"/>
              </a:spcBef>
              <a:buNone/>
              <a:defRPr b="0" i="0" sz="1800" u="none" cap="none" strike="noStrike">
                <a:solidFill>
                  <a:schemeClr val="dk1"/>
                </a:solidFill>
                <a:latin typeface="Courier New"/>
                <a:ea typeface="Courier New"/>
                <a:cs typeface="Courier New"/>
                <a:sym typeface="Courier New"/>
              </a:defRPr>
            </a:lvl6pPr>
            <a:lvl7pPr indent="0" lvl="6" marL="2743200" marR="0" rtl="0" algn="l">
              <a:spcBef>
                <a:spcPts val="0"/>
              </a:spcBef>
              <a:buNone/>
              <a:defRPr b="0" i="0" sz="1800" u="none" cap="none" strike="noStrike">
                <a:solidFill>
                  <a:schemeClr val="dk1"/>
                </a:solidFill>
                <a:latin typeface="Courier New"/>
                <a:ea typeface="Courier New"/>
                <a:cs typeface="Courier New"/>
                <a:sym typeface="Courier New"/>
              </a:defRPr>
            </a:lvl7pPr>
            <a:lvl8pPr indent="0" lvl="7" marL="3200400" marR="0" rtl="0" algn="l">
              <a:spcBef>
                <a:spcPts val="0"/>
              </a:spcBef>
              <a:buNone/>
              <a:defRPr b="0" i="0" sz="1800" u="none" cap="none" strike="noStrike">
                <a:solidFill>
                  <a:schemeClr val="dk1"/>
                </a:solidFill>
                <a:latin typeface="Courier New"/>
                <a:ea typeface="Courier New"/>
                <a:cs typeface="Courier New"/>
                <a:sym typeface="Courier New"/>
              </a:defRPr>
            </a:lvl8pPr>
            <a:lvl9pPr indent="0" lvl="8" marL="3657600" marR="0" rtl="0" algn="l">
              <a:spcBef>
                <a:spcPts val="0"/>
              </a:spcBef>
              <a:buNone/>
              <a:defRPr b="0" i="0" sz="1800" u="none" cap="none" strike="noStrike">
                <a:solidFill>
                  <a:schemeClr val="dk1"/>
                </a:solidFill>
                <a:latin typeface="Courier New"/>
                <a:ea typeface="Courier New"/>
                <a:cs typeface="Courier New"/>
                <a:sym typeface="Courier New"/>
              </a:defRPr>
            </a:lvl9pPr>
          </a:lstStyle>
          <a:p/>
        </p:txBody>
      </p:sp>
      <p:pic>
        <p:nvPicPr>
          <p:cNvPr descr="SIS" id="154" name="Shape 154"/>
          <p:cNvPicPr preferRelativeResize="0"/>
          <p:nvPr/>
        </p:nvPicPr>
        <p:blipFill rotWithShape="1">
          <a:blip r:embed="rId1">
            <a:alphaModFix/>
          </a:blip>
          <a:srcRect b="0" l="0" r="0" t="0"/>
          <a:stretch/>
        </p:blipFill>
        <p:spPr>
          <a:xfrm>
            <a:off x="168275" y="6172200"/>
            <a:ext cx="1460400" cy="365100"/>
          </a:xfrm>
          <a:prstGeom prst="rect">
            <a:avLst/>
          </a:prstGeom>
          <a:noFill/>
          <a:ln>
            <a:noFill/>
          </a:ln>
        </p:spPr>
      </p:pic>
      <p:pic>
        <p:nvPicPr>
          <p:cNvPr descr="SMULogo" id="155" name="Shape 155"/>
          <p:cNvPicPr preferRelativeResize="0"/>
          <p:nvPr/>
        </p:nvPicPr>
        <p:blipFill rotWithShape="1">
          <a:blip r:embed="rId2">
            <a:alphaModFix/>
          </a:blip>
          <a:srcRect b="0" l="0" r="0" t="0"/>
          <a:stretch/>
        </p:blipFill>
        <p:spPr>
          <a:xfrm>
            <a:off x="7726363" y="6096000"/>
            <a:ext cx="1238400" cy="541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www.smucd.org/resources.html"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python.org/downloads" TargetMode="External"/><Relationship Id="rId4" Type="http://schemas.openxmlformats.org/officeDocument/2006/relationships/hyperlink" Target="https://code.visualstudio.com" TargetMode="External"/><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greenteapress.com/thinkpython2/html/index.html" TargetMode="External"/><Relationship Id="rId4" Type="http://schemas.openxmlformats.org/officeDocument/2006/relationships/hyperlink" Target="http://interactivepython.org/runestone/static/thinkcspy/index.html" TargetMode="External"/><Relationship Id="rId5" Type="http://schemas.openxmlformats.org/officeDocument/2006/relationships/hyperlink" Target="https://python.swaroopch.com" TargetMode="External"/><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elearn.smu.edu.s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www.youtube.com/watch?v=WtW9IyE04OQ"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304800" y="1600200"/>
            <a:ext cx="8610599" cy="1143000"/>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4000" u="none" cap="none" strike="noStrike">
                <a:solidFill>
                  <a:schemeClr val="accent2"/>
                </a:solidFill>
                <a:latin typeface="Tahoma"/>
                <a:ea typeface="Tahoma"/>
                <a:cs typeface="Tahoma"/>
                <a:sym typeface="Tahoma"/>
              </a:rPr>
              <a:t>I</a:t>
            </a:r>
            <a:r>
              <a:rPr lang="en-US" sz="4000"/>
              <a:t>ntroduction to Programming</a:t>
            </a:r>
          </a:p>
        </p:txBody>
      </p:sp>
      <p:sp>
        <p:nvSpPr>
          <p:cNvPr id="230" name="Shape 230"/>
          <p:cNvSpPr txBox="1"/>
          <p:nvPr>
            <p:ph idx="1" type="body"/>
          </p:nvPr>
        </p:nvSpPr>
        <p:spPr>
          <a:xfrm>
            <a:off x="266700" y="3429000"/>
            <a:ext cx="8610599" cy="1600199"/>
          </a:xfrm>
          <a:prstGeom prst="rect">
            <a:avLst/>
          </a:prstGeom>
          <a:noFill/>
          <a:ln>
            <a:noFill/>
          </a:ln>
        </p:spPr>
        <p:txBody>
          <a:bodyPr anchorCtr="0" anchor="t" bIns="45700" lIns="91425" rIns="91425" tIns="45700">
            <a:noAutofit/>
          </a:bodyPr>
          <a:lstStyle/>
          <a:p>
            <a:pPr indent="-342900" lvl="0" marL="342900" marR="0" rtl="0" algn="ctr">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Introduction</a:t>
            </a:r>
          </a:p>
        </p:txBody>
      </p:sp>
      <p:pic>
        <p:nvPicPr>
          <p:cNvPr descr="MCj01048820000[1]" id="231" name="Shape 231"/>
          <p:cNvPicPr preferRelativeResize="0"/>
          <p:nvPr/>
        </p:nvPicPr>
        <p:blipFill rotWithShape="1">
          <a:blip r:embed="rId3">
            <a:alphaModFix/>
          </a:blip>
          <a:srcRect b="0" l="0" r="0" t="0"/>
          <a:stretch/>
        </p:blipFill>
        <p:spPr>
          <a:xfrm>
            <a:off x="719137" y="3968750"/>
            <a:ext cx="2438399" cy="1811337"/>
          </a:xfrm>
          <a:prstGeom prst="rect">
            <a:avLst/>
          </a:prstGeom>
          <a:noFill/>
          <a:ln>
            <a:noFill/>
          </a:ln>
        </p:spPr>
      </p:pic>
      <p:sp>
        <p:nvSpPr>
          <p:cNvPr id="232" name="Shape 232"/>
          <p:cNvSpPr txBox="1"/>
          <p:nvPr/>
        </p:nvSpPr>
        <p:spPr>
          <a:xfrm>
            <a:off x="5867400" y="4689475"/>
            <a:ext cx="3133724" cy="1238250"/>
          </a:xfrm>
          <a:prstGeom prst="rect">
            <a:avLst/>
          </a:prstGeom>
          <a:noFill/>
          <a:ln>
            <a:noFill/>
          </a:ln>
        </p:spPr>
        <p:txBody>
          <a:bodyPr anchorCtr="0" anchor="t" bIns="46025" lIns="92075" rIns="92075" tIns="46025">
            <a:noAutofit/>
          </a:bodyPr>
          <a:lstStyle/>
          <a:p>
            <a:pPr indent="0" lvl="0" marL="0" marR="0" rtl="0" algn="l">
              <a:spcBef>
                <a:spcPts val="0"/>
              </a:spcBef>
              <a:spcAft>
                <a:spcPts val="0"/>
              </a:spcAft>
              <a:buSzPct val="25000"/>
              <a:buNone/>
            </a:pPr>
            <a:r>
              <a:rPr b="1" i="0" lang="en-US" sz="1600" u="none" cap="none" strike="noStrike">
                <a:solidFill>
                  <a:schemeClr val="dk1"/>
                </a:solidFill>
                <a:latin typeface="Architects Daughter"/>
                <a:ea typeface="Architects Daughter"/>
                <a:cs typeface="Architects Daughter"/>
                <a:sym typeface="Architects Daughter"/>
              </a:rPr>
              <a:t>Coming together is a beginning.</a:t>
            </a:r>
            <a:br>
              <a:rPr b="1" i="0" lang="en-US" sz="1600" u="none" cap="none" strike="noStrike">
                <a:solidFill>
                  <a:schemeClr val="dk1"/>
                </a:solidFill>
                <a:latin typeface="Architects Daughter"/>
                <a:ea typeface="Architects Daughter"/>
                <a:cs typeface="Architects Daughter"/>
                <a:sym typeface="Architects Daughter"/>
              </a:rPr>
            </a:br>
            <a:r>
              <a:rPr b="1" i="0" lang="en-US" sz="1600" u="none" cap="none" strike="noStrike">
                <a:solidFill>
                  <a:schemeClr val="dk1"/>
                </a:solidFill>
                <a:latin typeface="Architects Daughter"/>
                <a:ea typeface="Architects Daughter"/>
                <a:cs typeface="Architects Daughter"/>
                <a:sym typeface="Architects Daughter"/>
              </a:rPr>
              <a:t>Keeping together is progress.</a:t>
            </a:r>
            <a:br>
              <a:rPr b="1" i="0" lang="en-US" sz="1600" u="none" cap="none" strike="noStrike">
                <a:solidFill>
                  <a:schemeClr val="dk1"/>
                </a:solidFill>
                <a:latin typeface="Architects Daughter"/>
                <a:ea typeface="Architects Daughter"/>
                <a:cs typeface="Architects Daughter"/>
                <a:sym typeface="Architects Daughter"/>
              </a:rPr>
            </a:br>
            <a:r>
              <a:rPr b="1" i="0" lang="en-US" sz="1600" u="none" cap="none" strike="noStrike">
                <a:solidFill>
                  <a:schemeClr val="dk1"/>
                </a:solidFill>
                <a:latin typeface="Architects Daughter"/>
                <a:ea typeface="Architects Daughter"/>
                <a:cs typeface="Architects Daughter"/>
                <a:sym typeface="Architects Daughter"/>
              </a:rPr>
              <a:t>Working together is success.</a:t>
            </a:r>
          </a:p>
          <a:p>
            <a:pPr indent="0" lvl="0" marL="0" marR="0" rtl="0" algn="l">
              <a:spcBef>
                <a:spcPts val="900"/>
              </a:spcBef>
              <a:spcAft>
                <a:spcPts val="0"/>
              </a:spcAft>
              <a:buSzPct val="25000"/>
              <a:buNone/>
            </a:pPr>
            <a:r>
              <a:rPr b="1" i="0" lang="en-US" sz="1600" u="none" cap="none" strike="noStrike">
                <a:solidFill>
                  <a:schemeClr val="dk1"/>
                </a:solidFill>
                <a:latin typeface="Architects Daughter"/>
                <a:ea typeface="Architects Daughter"/>
                <a:cs typeface="Architects Daughter"/>
                <a:sym typeface="Architects Daughter"/>
              </a:rPr>
              <a:t>Henry Ford</a:t>
            </a:r>
            <a:r>
              <a:rPr b="0" i="0" lang="en-US" sz="1800" u="none" cap="none" strike="noStrike">
                <a:solidFill>
                  <a:schemeClr val="dk1"/>
                </a:solidFill>
                <a:latin typeface="Courier New"/>
                <a:ea typeface="Courier New"/>
                <a:cs typeface="Courier New"/>
                <a:sym typeface="Courier New"/>
              </a:rPr>
              <a:t> </a:t>
            </a:r>
          </a:p>
        </p:txBody>
      </p:sp>
      <p:pic>
        <p:nvPicPr>
          <p:cNvPr descr="MPj04384110000[1]" id="233" name="Shape 233"/>
          <p:cNvPicPr preferRelativeResize="0"/>
          <p:nvPr/>
        </p:nvPicPr>
        <p:blipFill rotWithShape="1">
          <a:blip r:embed="rId4">
            <a:alphaModFix/>
          </a:blip>
          <a:srcRect b="0" l="0" r="0" t="0"/>
          <a:stretch/>
        </p:blipFill>
        <p:spPr>
          <a:xfrm>
            <a:off x="5867400" y="2852738"/>
            <a:ext cx="2592387" cy="17351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316" name="Shape 316"/>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Class Participation</a:t>
            </a:r>
          </a:p>
        </p:txBody>
      </p:sp>
      <p:sp>
        <p:nvSpPr>
          <p:cNvPr id="317" name="Shape 317"/>
          <p:cNvSpPr txBox="1"/>
          <p:nvPr>
            <p:ph idx="1" type="body"/>
          </p:nvPr>
        </p:nvSpPr>
        <p:spPr>
          <a:xfrm>
            <a:off x="304800" y="914400"/>
            <a:ext cx="8610599" cy="5562600"/>
          </a:xfrm>
          <a:prstGeom prst="rect">
            <a:avLst/>
          </a:prstGeom>
          <a:noFill/>
          <a:ln>
            <a:noFill/>
          </a:ln>
        </p:spPr>
        <p:txBody>
          <a:bodyPr anchorCtr="0" anchor="t" bIns="45700" lIns="91425" rIns="91425" tIns="45700">
            <a:noAutofit/>
          </a:bodyPr>
          <a:lstStyle/>
          <a:p>
            <a:pPr indent="-342900" lvl="0" marL="342900" marR="0" rtl="0" algn="l">
              <a:lnSpc>
                <a:spcPct val="90000"/>
              </a:lnSpc>
              <a:spcBef>
                <a:spcPts val="0"/>
              </a:spcBef>
              <a:spcAft>
                <a:spcPts val="0"/>
              </a:spcAft>
              <a:buClr>
                <a:srgbClr val="3333FF"/>
              </a:buClr>
              <a:buSzPct val="100000"/>
              <a:buFont typeface="Noto Sans Symbols"/>
              <a:buChar char="▪"/>
            </a:pPr>
            <a:r>
              <a:rPr b="0" i="0" lang="en-US" sz="2400" u="none" cap="none" strike="noStrike">
                <a:solidFill>
                  <a:schemeClr val="accent2"/>
                </a:solidFill>
                <a:latin typeface="Tahoma"/>
                <a:ea typeface="Tahoma"/>
                <a:cs typeface="Tahoma"/>
                <a:sym typeface="Tahoma"/>
              </a:rPr>
              <a:t>"Delivering an interactive, participative and technologically-enabled learning experience"</a:t>
            </a:r>
          </a:p>
          <a:p>
            <a:pPr indent="-342900" lvl="0" marL="342900" marR="0" rtl="0" algn="l">
              <a:lnSpc>
                <a:spcPct val="90000"/>
              </a:lnSpc>
              <a:spcBef>
                <a:spcPts val="480"/>
              </a:spcBef>
              <a:spcAft>
                <a:spcPts val="0"/>
              </a:spcAft>
              <a:buClr>
                <a:srgbClr val="3333FF"/>
              </a:buClr>
              <a:buSzPct val="100000"/>
              <a:buFont typeface="Noto Sans Symbols"/>
              <a:buNone/>
            </a:pPr>
            <a:r>
              <a:t/>
            </a:r>
            <a:endParaRPr b="0" i="0" sz="2400" u="none" cap="none" strike="noStrike">
              <a:solidFill>
                <a:schemeClr val="accent2"/>
              </a:solidFill>
              <a:latin typeface="Tahoma"/>
              <a:ea typeface="Tahoma"/>
              <a:cs typeface="Tahoma"/>
              <a:sym typeface="Tahoma"/>
            </a:endParaRPr>
          </a:p>
          <a:p>
            <a:pPr indent="-342900" lvl="0" marL="342900" marR="0" rtl="0" algn="l">
              <a:lnSpc>
                <a:spcPct val="90000"/>
              </a:lnSpc>
              <a:spcBef>
                <a:spcPts val="480"/>
              </a:spcBef>
              <a:spcAft>
                <a:spcPts val="0"/>
              </a:spcAft>
              <a:buClr>
                <a:srgbClr val="3333FF"/>
              </a:buClr>
              <a:buSzPct val="100000"/>
              <a:buFont typeface="Noto Sans Symbols"/>
              <a:buChar char="▪"/>
            </a:pPr>
            <a:r>
              <a:rPr b="0" i="0" lang="en-US" sz="2400" u="none" cap="none" strike="noStrike">
                <a:solidFill>
                  <a:schemeClr val="accent2"/>
                </a:solidFill>
                <a:latin typeface="Tahoma"/>
                <a:ea typeface="Tahoma"/>
                <a:cs typeface="Tahoma"/>
                <a:sym typeface="Tahoma"/>
              </a:rPr>
              <a:t>You (as a student)</a:t>
            </a:r>
          </a:p>
          <a:p>
            <a:pPr indent="-285750" lvl="1" marL="742950" marR="0" rtl="0" algn="l">
              <a:lnSpc>
                <a:spcPct val="90000"/>
              </a:lnSpc>
              <a:spcBef>
                <a:spcPts val="440"/>
              </a:spcBef>
              <a:spcAft>
                <a:spcPts val="0"/>
              </a:spcAft>
              <a:buClr>
                <a:srgbClr val="FF0000"/>
              </a:buClr>
              <a:buSzPct val="100000"/>
              <a:buFont typeface="Noto Sans Symbols"/>
              <a:buChar char="▪"/>
            </a:pPr>
            <a:r>
              <a:rPr b="0" i="0" lang="en-US" sz="2200" u="none" cap="none" strike="noStrike">
                <a:solidFill>
                  <a:schemeClr val="accent2"/>
                </a:solidFill>
                <a:latin typeface="Tahoma"/>
                <a:ea typeface="Tahoma"/>
                <a:cs typeface="Tahoma"/>
                <a:sym typeface="Tahoma"/>
              </a:rPr>
              <a:t>Be prepared for class</a:t>
            </a:r>
          </a:p>
          <a:p>
            <a:pPr indent="-285750" lvl="1" marL="742950" marR="0" rtl="0" algn="l">
              <a:lnSpc>
                <a:spcPct val="90000"/>
              </a:lnSpc>
              <a:spcBef>
                <a:spcPts val="440"/>
              </a:spcBef>
              <a:spcAft>
                <a:spcPts val="0"/>
              </a:spcAft>
              <a:buClr>
                <a:srgbClr val="FF0000"/>
              </a:buClr>
              <a:buSzPct val="100000"/>
              <a:buFont typeface="Noto Sans Symbols"/>
              <a:buChar char="▪"/>
            </a:pPr>
            <a:r>
              <a:rPr b="0" i="0" lang="en-US" sz="2200" u="none" cap="none" strike="noStrike">
                <a:solidFill>
                  <a:schemeClr val="accent2"/>
                </a:solidFill>
                <a:latin typeface="Tahoma"/>
                <a:ea typeface="Tahoma"/>
                <a:cs typeface="Tahoma"/>
                <a:sym typeface="Tahoma"/>
              </a:rPr>
              <a:t>Have a positive impact on collaborative learning</a:t>
            </a:r>
          </a:p>
          <a:p>
            <a:pPr indent="-228600" lvl="2" marL="1143000" marR="0" rtl="0" algn="l">
              <a:lnSpc>
                <a:spcPct val="90000"/>
              </a:lnSpc>
              <a:spcBef>
                <a:spcPts val="400"/>
              </a:spcBef>
              <a:spcAft>
                <a:spcPts val="0"/>
              </a:spcAft>
              <a:buClr>
                <a:srgbClr val="3333CC"/>
              </a:buClr>
              <a:buSzPct val="100000"/>
              <a:buFont typeface="Noto Sans Symbols"/>
              <a:buChar char="▪"/>
            </a:pPr>
            <a:r>
              <a:rPr b="0" i="0" lang="en-US" sz="2000" u="none" cap="none" strike="noStrike">
                <a:solidFill>
                  <a:schemeClr val="accent2"/>
                </a:solidFill>
                <a:latin typeface="Tahoma"/>
                <a:ea typeface="Tahoma"/>
                <a:cs typeface="Tahoma"/>
                <a:sym typeface="Tahoma"/>
              </a:rPr>
              <a:t>Contribute and share what you know</a:t>
            </a:r>
          </a:p>
          <a:p>
            <a:pPr indent="-228600" lvl="2" marL="1143000" marR="0" rtl="0" algn="l">
              <a:lnSpc>
                <a:spcPct val="90000"/>
              </a:lnSpc>
              <a:spcBef>
                <a:spcPts val="400"/>
              </a:spcBef>
              <a:spcAft>
                <a:spcPts val="0"/>
              </a:spcAft>
              <a:buClr>
                <a:srgbClr val="3333CC"/>
              </a:buClr>
              <a:buSzPct val="100000"/>
              <a:buFont typeface="Noto Sans Symbols"/>
              <a:buChar char="▪"/>
            </a:pPr>
            <a:r>
              <a:rPr b="0" i="0" lang="en-US" sz="2000" u="none" cap="none" strike="noStrike">
                <a:solidFill>
                  <a:schemeClr val="accent2"/>
                </a:solidFill>
                <a:latin typeface="Tahoma"/>
                <a:ea typeface="Tahoma"/>
                <a:cs typeface="Tahoma"/>
                <a:sym typeface="Tahoma"/>
              </a:rPr>
              <a:t>Discuss and work in a team</a:t>
            </a:r>
          </a:p>
          <a:p>
            <a:pPr indent="-285750" lvl="1" marL="742950" marR="0" rtl="0" algn="l">
              <a:lnSpc>
                <a:spcPct val="90000"/>
              </a:lnSpc>
              <a:spcBef>
                <a:spcPts val="440"/>
              </a:spcBef>
              <a:spcAft>
                <a:spcPts val="0"/>
              </a:spcAft>
              <a:buClr>
                <a:srgbClr val="FF0000"/>
              </a:buClr>
              <a:buSzPct val="100000"/>
              <a:buFont typeface="Noto Sans Symbols"/>
              <a:buChar char="▪"/>
            </a:pPr>
            <a:r>
              <a:rPr b="0" i="0" lang="en-US" sz="2200" u="none" cap="none" strike="noStrike">
                <a:solidFill>
                  <a:schemeClr val="accent2"/>
                </a:solidFill>
                <a:latin typeface="Tahoma"/>
                <a:ea typeface="Tahoma"/>
                <a:cs typeface="Tahoma"/>
                <a:sym typeface="Tahoma"/>
              </a:rPr>
              <a:t>Be professional</a:t>
            </a:r>
          </a:p>
          <a:p>
            <a:pPr indent="-228600" lvl="2" marL="1143000" marR="0" rtl="0" algn="l">
              <a:lnSpc>
                <a:spcPct val="90000"/>
              </a:lnSpc>
              <a:spcBef>
                <a:spcPts val="400"/>
              </a:spcBef>
              <a:spcAft>
                <a:spcPts val="0"/>
              </a:spcAft>
              <a:buClr>
                <a:srgbClr val="3333CC"/>
              </a:buClr>
              <a:buSzPct val="100000"/>
              <a:buFont typeface="Noto Sans Symbols"/>
              <a:buChar char="▪"/>
            </a:pPr>
            <a:r>
              <a:rPr b="0" i="0" lang="en-US" sz="2000" u="none" cap="none" strike="noStrike">
                <a:solidFill>
                  <a:schemeClr val="accent2"/>
                </a:solidFill>
                <a:latin typeface="Tahoma"/>
                <a:ea typeface="Tahoma"/>
                <a:cs typeface="Tahoma"/>
                <a:sym typeface="Tahoma"/>
              </a:rPr>
              <a:t>No hijacking the airwaves</a:t>
            </a:r>
          </a:p>
          <a:p>
            <a:pPr indent="-228600" lvl="2" marL="1143000" marR="0" rtl="0" algn="l">
              <a:lnSpc>
                <a:spcPct val="90000"/>
              </a:lnSpc>
              <a:spcBef>
                <a:spcPts val="400"/>
              </a:spcBef>
              <a:spcAft>
                <a:spcPts val="0"/>
              </a:spcAft>
              <a:buClr>
                <a:srgbClr val="3333CC"/>
              </a:buClr>
              <a:buSzPct val="100000"/>
              <a:buFont typeface="Noto Sans Symbols"/>
              <a:buChar char="▪"/>
            </a:pPr>
            <a:r>
              <a:rPr b="0" i="0" lang="en-US" sz="2000" u="none" cap="none" strike="noStrike">
                <a:solidFill>
                  <a:schemeClr val="accent2"/>
                </a:solidFill>
                <a:latin typeface="Tahoma"/>
                <a:ea typeface="Tahoma"/>
                <a:cs typeface="Tahoma"/>
                <a:sym typeface="Tahoma"/>
              </a:rPr>
              <a:t>Give due respect to your peers (listen when they talk)</a:t>
            </a:r>
          </a:p>
          <a:p>
            <a:pPr indent="-228600" lvl="2" marL="1143000" marR="0" rtl="0" algn="l">
              <a:lnSpc>
                <a:spcPct val="90000"/>
              </a:lnSpc>
              <a:spcBef>
                <a:spcPts val="400"/>
              </a:spcBef>
              <a:spcAft>
                <a:spcPts val="0"/>
              </a:spcAft>
              <a:buClr>
                <a:srgbClr val="3333CC"/>
              </a:buClr>
              <a:buSzPct val="100000"/>
              <a:buFont typeface="Noto Sans Symbols"/>
              <a:buNone/>
            </a:pPr>
            <a:r>
              <a:t/>
            </a:r>
            <a:endParaRPr b="0" i="0" sz="2000" u="none" cap="none" strike="noStrike">
              <a:solidFill>
                <a:schemeClr val="accent2"/>
              </a:solidFill>
              <a:latin typeface="Tahoma"/>
              <a:ea typeface="Tahoma"/>
              <a:cs typeface="Tahoma"/>
              <a:sym typeface="Tahoma"/>
            </a:endParaRPr>
          </a:p>
          <a:p>
            <a:pPr indent="-342900" lvl="0" marL="342900" marR="0" rtl="0" algn="l">
              <a:lnSpc>
                <a:spcPct val="90000"/>
              </a:lnSpc>
              <a:spcBef>
                <a:spcPts val="480"/>
              </a:spcBef>
              <a:spcAft>
                <a:spcPts val="0"/>
              </a:spcAft>
              <a:buClr>
                <a:srgbClr val="3333FF"/>
              </a:buClr>
              <a:buSzPct val="100000"/>
              <a:buFont typeface="Noto Sans Symbols"/>
              <a:buChar char="▪"/>
            </a:pPr>
            <a:r>
              <a:rPr b="0" i="0" lang="en-US" sz="2400" u="none" cap="none" strike="noStrike">
                <a:solidFill>
                  <a:schemeClr val="accent2"/>
                </a:solidFill>
                <a:latin typeface="Tahoma"/>
                <a:ea typeface="Tahoma"/>
                <a:cs typeface="Tahoma"/>
                <a:sym typeface="Tahoma"/>
              </a:rPr>
              <a:t>Me (as an instructor)</a:t>
            </a:r>
          </a:p>
          <a:p>
            <a:pPr indent="-285750" lvl="1" marL="742950" marR="0" rtl="0" algn="l">
              <a:lnSpc>
                <a:spcPct val="90000"/>
              </a:lnSpc>
              <a:spcBef>
                <a:spcPts val="440"/>
              </a:spcBef>
              <a:spcAft>
                <a:spcPts val="0"/>
              </a:spcAft>
              <a:buClr>
                <a:srgbClr val="FF0000"/>
              </a:buClr>
              <a:buSzPct val="100000"/>
              <a:buFont typeface="Noto Sans Symbols"/>
              <a:buChar char="▪"/>
            </a:pPr>
            <a:r>
              <a:rPr b="0" i="0" lang="en-US" sz="2200" u="none" cap="none" strike="noStrike">
                <a:solidFill>
                  <a:schemeClr val="accent2"/>
                </a:solidFill>
                <a:latin typeface="Tahoma"/>
                <a:ea typeface="Tahoma"/>
                <a:cs typeface="Tahoma"/>
                <a:sym typeface="Tahoma"/>
              </a:rPr>
              <a:t>My responsibility and professional duty to assess you</a:t>
            </a:r>
          </a:p>
          <a:p>
            <a:pPr indent="-342900" lvl="0" marL="342900" marR="0" rtl="0" algn="l">
              <a:lnSpc>
                <a:spcPct val="90000"/>
              </a:lnSpc>
              <a:spcBef>
                <a:spcPts val="480"/>
              </a:spcBef>
              <a:spcAft>
                <a:spcPts val="0"/>
              </a:spcAft>
              <a:buClr>
                <a:srgbClr val="3333FF"/>
              </a:buClr>
              <a:buSzPct val="100000"/>
              <a:buFont typeface="Noto Sans Symbols"/>
              <a:buNone/>
            </a:pPr>
            <a:r>
              <a:t/>
            </a:r>
            <a:endParaRPr b="0" i="0" sz="2400" u="none" cap="none" strike="noStrike">
              <a:solidFill>
                <a:schemeClr val="accent2"/>
              </a:solidFill>
              <a:latin typeface="Tahoma"/>
              <a:ea typeface="Tahoma"/>
              <a:cs typeface="Tahoma"/>
              <a:sym typeface="Tahoma"/>
            </a:endParaRPr>
          </a:p>
        </p:txBody>
      </p:sp>
      <p:pic>
        <p:nvPicPr>
          <p:cNvPr descr="MPj04395510000[1]" id="318" name="Shape 318"/>
          <p:cNvPicPr preferRelativeResize="0"/>
          <p:nvPr/>
        </p:nvPicPr>
        <p:blipFill rotWithShape="1">
          <a:blip r:embed="rId3">
            <a:alphaModFix/>
          </a:blip>
          <a:srcRect b="0" l="0" r="0" t="0"/>
          <a:stretch/>
        </p:blipFill>
        <p:spPr>
          <a:xfrm>
            <a:off x="7477125" y="1520825"/>
            <a:ext cx="1666875" cy="24971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324" name="Shape 324"/>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Course Policies</a:t>
            </a:r>
          </a:p>
        </p:txBody>
      </p:sp>
      <p:sp>
        <p:nvSpPr>
          <p:cNvPr id="325" name="Shape 325"/>
          <p:cNvSpPr txBox="1"/>
          <p:nvPr>
            <p:ph idx="1" type="body"/>
          </p:nvPr>
        </p:nvSpPr>
        <p:spPr>
          <a:xfrm>
            <a:off x="304800" y="914400"/>
            <a:ext cx="8610599" cy="5562600"/>
          </a:xfrm>
          <a:prstGeom prst="rect">
            <a:avLst/>
          </a:prstGeom>
          <a:noFill/>
          <a:ln>
            <a:noFill/>
          </a:ln>
        </p:spPr>
        <p:txBody>
          <a:bodyPr anchorCtr="0" anchor="t" bIns="45700" lIns="91425" rIns="91425" tIns="45700">
            <a:noAutofit/>
          </a:bodyPr>
          <a:lstStyle/>
          <a:p>
            <a:pPr indent="-342900" lvl="0" marL="342900" marR="0" rtl="0" algn="l">
              <a:lnSpc>
                <a:spcPct val="90000"/>
              </a:lnSpc>
              <a:spcBef>
                <a:spcPts val="480"/>
              </a:spcBef>
              <a:spcAft>
                <a:spcPts val="0"/>
              </a:spcAft>
              <a:buClr>
                <a:srgbClr val="3333FF"/>
              </a:buClr>
              <a:buSzPct val="100000"/>
              <a:buFont typeface="Noto Sans Symbols"/>
              <a:buChar char="▪"/>
            </a:pPr>
            <a:r>
              <a:rPr lang="en-US" sz="2400"/>
              <a:t>Assessments</a:t>
            </a:r>
          </a:p>
          <a:p>
            <a:pPr indent="-285750" lvl="1" marL="742950" marR="0" rtl="0" algn="l">
              <a:lnSpc>
                <a:spcPct val="90000"/>
              </a:lnSpc>
              <a:spcBef>
                <a:spcPts val="400"/>
              </a:spcBef>
              <a:spcAft>
                <a:spcPts val="0"/>
              </a:spcAft>
              <a:buClr>
                <a:srgbClr val="FF0000"/>
              </a:buClr>
              <a:buSzPct val="100000"/>
              <a:buFont typeface="Noto Sans Symbols"/>
              <a:buChar char="▪"/>
            </a:pPr>
            <a:r>
              <a:rPr b="0" i="0" lang="en-US" sz="2000" u="none" cap="none" strike="noStrike">
                <a:solidFill>
                  <a:schemeClr val="accent2"/>
                </a:solidFill>
                <a:latin typeface="Tahoma"/>
                <a:ea typeface="Tahoma"/>
                <a:cs typeface="Tahoma"/>
                <a:sym typeface="Tahoma"/>
              </a:rPr>
              <a:t>if you miss any of the lab tests </a:t>
            </a:r>
          </a:p>
          <a:p>
            <a:pPr indent="-228600" lvl="2" marL="1143000" marR="0" rtl="0" algn="l">
              <a:lnSpc>
                <a:spcPct val="90000"/>
              </a:lnSpc>
              <a:spcBef>
                <a:spcPts val="360"/>
              </a:spcBef>
              <a:spcAft>
                <a:spcPts val="0"/>
              </a:spcAft>
              <a:buClr>
                <a:srgbClr val="3333CC"/>
              </a:buClr>
              <a:buSzPct val="100000"/>
              <a:buFont typeface="Noto Sans Symbols"/>
              <a:buChar char="▪"/>
            </a:pPr>
            <a:r>
              <a:rPr b="0" i="0" lang="en-US" sz="1800" u="none" cap="none" strike="noStrike">
                <a:solidFill>
                  <a:schemeClr val="accent2"/>
                </a:solidFill>
                <a:latin typeface="Tahoma"/>
                <a:ea typeface="Tahoma"/>
                <a:cs typeface="Tahoma"/>
                <a:sym typeface="Tahoma"/>
              </a:rPr>
              <a:t>with valid reason: 	I grade</a:t>
            </a:r>
          </a:p>
          <a:p>
            <a:pPr indent="-228600" lvl="2" marL="1143000" marR="0" rtl="0" algn="l">
              <a:lnSpc>
                <a:spcPct val="90000"/>
              </a:lnSpc>
              <a:spcBef>
                <a:spcPts val="360"/>
              </a:spcBef>
              <a:spcAft>
                <a:spcPts val="0"/>
              </a:spcAft>
              <a:buClr>
                <a:srgbClr val="3333CC"/>
              </a:buClr>
              <a:buSzPct val="100000"/>
              <a:buFont typeface="Noto Sans Symbols"/>
              <a:buChar char="▪"/>
            </a:pPr>
            <a:r>
              <a:rPr b="0" i="0" lang="en-US" sz="1800" u="none" cap="none" strike="noStrike">
                <a:solidFill>
                  <a:schemeClr val="accent2"/>
                </a:solidFill>
                <a:latin typeface="Tahoma"/>
                <a:ea typeface="Tahoma"/>
                <a:cs typeface="Tahoma"/>
                <a:sym typeface="Tahoma"/>
              </a:rPr>
              <a:t>No reason:			0 mark </a:t>
            </a:r>
          </a:p>
          <a:p>
            <a:pPr indent="-342900" lvl="0" marL="342900" marR="0" rtl="0" algn="l">
              <a:lnSpc>
                <a:spcPct val="90000"/>
              </a:lnSpc>
              <a:spcBef>
                <a:spcPts val="440"/>
              </a:spcBef>
              <a:spcAft>
                <a:spcPts val="0"/>
              </a:spcAft>
              <a:buClr>
                <a:srgbClr val="3333FF"/>
              </a:buClr>
              <a:buSzPct val="100000"/>
              <a:buFont typeface="Noto Sans Symbols"/>
              <a:buNone/>
            </a:pPr>
            <a:r>
              <a:t/>
            </a:r>
            <a:endParaRPr b="0" i="0" sz="2200" u="none" cap="none" strike="noStrike">
              <a:solidFill>
                <a:schemeClr val="accent2"/>
              </a:solidFill>
              <a:latin typeface="Tahoma"/>
              <a:ea typeface="Tahoma"/>
              <a:cs typeface="Tahoma"/>
              <a:sym typeface="Tahoma"/>
            </a:endParaRPr>
          </a:p>
          <a:p>
            <a:pPr indent="-342900" lvl="0" marL="342900" marR="0" rtl="0" algn="l">
              <a:lnSpc>
                <a:spcPct val="90000"/>
              </a:lnSpc>
              <a:spcBef>
                <a:spcPts val="480"/>
              </a:spcBef>
              <a:spcAft>
                <a:spcPts val="0"/>
              </a:spcAft>
              <a:buClr>
                <a:srgbClr val="3333FF"/>
              </a:buClr>
              <a:buSzPct val="100000"/>
              <a:buFont typeface="Noto Sans Symbols"/>
              <a:buChar char="▪"/>
            </a:pPr>
            <a:r>
              <a:rPr b="0" i="0" lang="en-US" sz="2400" u="none" cap="none" strike="noStrike">
                <a:solidFill>
                  <a:schemeClr val="accent2"/>
                </a:solidFill>
                <a:latin typeface="Tahoma"/>
                <a:ea typeface="Tahoma"/>
                <a:cs typeface="Tahoma"/>
                <a:sym typeface="Tahoma"/>
              </a:rPr>
              <a:t>Submission Policy</a:t>
            </a:r>
          </a:p>
          <a:p>
            <a:pPr indent="-285750" lvl="1" marL="742950" marR="0" rtl="0" algn="l">
              <a:lnSpc>
                <a:spcPct val="90000"/>
              </a:lnSpc>
              <a:spcBef>
                <a:spcPts val="400"/>
              </a:spcBef>
              <a:spcAft>
                <a:spcPts val="0"/>
              </a:spcAft>
              <a:buClr>
                <a:srgbClr val="FF0000"/>
              </a:buClr>
              <a:buSzPct val="100000"/>
              <a:buFont typeface="Noto Sans Symbols"/>
              <a:buChar char="▪"/>
            </a:pPr>
            <a:r>
              <a:rPr b="0" i="0" lang="en-US" sz="2000" u="none" cap="none" strike="noStrike">
                <a:solidFill>
                  <a:schemeClr val="accent2"/>
                </a:solidFill>
                <a:latin typeface="Tahoma"/>
                <a:ea typeface="Tahoma"/>
                <a:cs typeface="Tahoma"/>
                <a:sym typeface="Tahoma"/>
              </a:rPr>
              <a:t>Submit ALL deliverables through eLearn LMS</a:t>
            </a:r>
          </a:p>
          <a:p>
            <a:pPr indent="-285750" lvl="1" marL="742950" marR="0" rtl="0" algn="l">
              <a:lnSpc>
                <a:spcPct val="90000"/>
              </a:lnSpc>
              <a:spcBef>
                <a:spcPts val="400"/>
              </a:spcBef>
              <a:spcAft>
                <a:spcPts val="0"/>
              </a:spcAft>
              <a:buClr>
                <a:srgbClr val="FF0000"/>
              </a:buClr>
              <a:buSzPct val="100000"/>
              <a:buFont typeface="Noto Sans Symbols"/>
              <a:buChar char="▪"/>
            </a:pPr>
            <a:r>
              <a:rPr b="0" i="0" lang="en-US" sz="2000" u="none" cap="none" strike="noStrike">
                <a:solidFill>
                  <a:schemeClr val="accent2"/>
                </a:solidFill>
                <a:latin typeface="Tahoma"/>
                <a:ea typeface="Tahoma"/>
                <a:cs typeface="Tahoma"/>
                <a:sym typeface="Tahoma"/>
              </a:rPr>
              <a:t>There is a penalty for late submission!</a:t>
            </a:r>
          </a:p>
          <a:p>
            <a:pPr indent="-285750" lvl="1" marL="742950" marR="0" rtl="0" algn="l">
              <a:lnSpc>
                <a:spcPct val="90000"/>
              </a:lnSpc>
              <a:spcBef>
                <a:spcPts val="400"/>
              </a:spcBef>
              <a:spcAft>
                <a:spcPts val="0"/>
              </a:spcAft>
              <a:buClr>
                <a:srgbClr val="FF0000"/>
              </a:buClr>
              <a:buSzPct val="100000"/>
              <a:buFont typeface="Noto Sans Symbols"/>
              <a:buNone/>
            </a:pPr>
            <a:r>
              <a:t/>
            </a:r>
            <a:endParaRPr b="0" i="0" sz="2000" u="none" cap="none" strike="noStrike">
              <a:solidFill>
                <a:schemeClr val="accent2"/>
              </a:solidFill>
              <a:latin typeface="Tahoma"/>
              <a:ea typeface="Tahoma"/>
              <a:cs typeface="Tahoma"/>
              <a:sym typeface="Tahoma"/>
            </a:endParaRPr>
          </a:p>
          <a:p>
            <a:pPr indent="-342900" lvl="0" marL="342900" marR="0" rtl="0" algn="l">
              <a:lnSpc>
                <a:spcPct val="90000"/>
              </a:lnSpc>
              <a:spcBef>
                <a:spcPts val="480"/>
              </a:spcBef>
              <a:spcAft>
                <a:spcPts val="0"/>
              </a:spcAft>
              <a:buClr>
                <a:srgbClr val="3333FF"/>
              </a:buClr>
              <a:buSzPct val="100000"/>
              <a:buFont typeface="Noto Sans Symbols"/>
              <a:buNone/>
            </a:pPr>
            <a:r>
              <a:t/>
            </a:r>
            <a:endParaRPr b="0" i="0" sz="2400" u="none" cap="none" strike="noStrike">
              <a:solidFill>
                <a:schemeClr val="accent2"/>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Academic Integrity</a:t>
            </a:r>
          </a:p>
        </p:txBody>
      </p:sp>
      <p:sp>
        <p:nvSpPr>
          <p:cNvPr id="332" name="Shape 332"/>
          <p:cNvSpPr txBox="1"/>
          <p:nvPr>
            <p:ph idx="1" type="body"/>
          </p:nvPr>
        </p:nvSpPr>
        <p:spPr>
          <a:xfrm>
            <a:off x="304800" y="914400"/>
            <a:ext cx="8610599"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b="0" i="0" lang="en-US" sz="2000" u="none" cap="none" strike="noStrike">
                <a:solidFill>
                  <a:schemeClr val="accent2"/>
                </a:solidFill>
                <a:latin typeface="Tahoma"/>
                <a:ea typeface="Tahoma"/>
                <a:cs typeface="Tahoma"/>
                <a:sym typeface="Tahoma"/>
              </a:rPr>
              <a:t>All acts of academic dishonesty (including, but not limited to, plagarism, cheating, fabrication, facilitation of acts of academic dishonesty by others, unauthorized possession of exam questions, or tampering with the academic work of other students) are serious offences.</a:t>
            </a:r>
          </a:p>
          <a:p>
            <a:pPr indent="-342900" lvl="0" marL="342900" marR="0" rtl="0" algn="l">
              <a:spcBef>
                <a:spcPts val="400"/>
              </a:spcBef>
              <a:spcAft>
                <a:spcPts val="0"/>
              </a:spcAft>
              <a:buClr>
                <a:srgbClr val="3333FF"/>
              </a:buClr>
              <a:buSzPct val="100000"/>
              <a:buFont typeface="Noto Sans Symbols"/>
              <a:buNone/>
            </a:pPr>
            <a:r>
              <a:t/>
            </a:r>
            <a:endParaRPr b="0" i="0" sz="2000" u="none" cap="none" strike="noStrike">
              <a:solidFill>
                <a:schemeClr val="accent2"/>
              </a:solidFill>
              <a:latin typeface="Tahoma"/>
              <a:ea typeface="Tahoma"/>
              <a:cs typeface="Tahoma"/>
              <a:sym typeface="Tahoma"/>
            </a:endParaRPr>
          </a:p>
          <a:p>
            <a:pPr indent="-342900" lvl="0" marL="342900" marR="0" rtl="0" algn="l">
              <a:spcBef>
                <a:spcPts val="400"/>
              </a:spcBef>
              <a:spcAft>
                <a:spcPts val="0"/>
              </a:spcAft>
              <a:buClr>
                <a:srgbClr val="3333FF"/>
              </a:buClr>
              <a:buSzPct val="100000"/>
              <a:buFont typeface="Noto Sans Symbols"/>
              <a:buChar char="▪"/>
            </a:pPr>
            <a:r>
              <a:rPr b="0" i="0" lang="en-US" sz="2000" u="none" cap="none" strike="noStrike">
                <a:solidFill>
                  <a:schemeClr val="accent2"/>
                </a:solidFill>
                <a:latin typeface="Tahoma"/>
                <a:ea typeface="Tahoma"/>
                <a:cs typeface="Tahoma"/>
                <a:sym typeface="Tahoma"/>
              </a:rPr>
              <a:t>All work (whether oral or written) submitted for purposes of assessment must be the student’s own work. Penalties for violation of the policy range from zero marks for the component assessment to expulsion, depending on the nature of the offence.</a:t>
            </a:r>
          </a:p>
          <a:p>
            <a:pPr indent="-342900" lvl="0" marL="342900" marR="0" rtl="0" algn="l">
              <a:spcBef>
                <a:spcPts val="400"/>
              </a:spcBef>
              <a:spcAft>
                <a:spcPts val="0"/>
              </a:spcAft>
              <a:buClr>
                <a:srgbClr val="3333FF"/>
              </a:buClr>
              <a:buSzPct val="100000"/>
              <a:buFont typeface="Noto Sans Symbols"/>
              <a:buNone/>
            </a:pPr>
            <a:r>
              <a:t/>
            </a:r>
            <a:endParaRPr b="0" i="0" sz="2000" u="none" cap="none" strike="noStrike">
              <a:solidFill>
                <a:schemeClr val="accent2"/>
              </a:solidFill>
              <a:latin typeface="Tahoma"/>
              <a:ea typeface="Tahoma"/>
              <a:cs typeface="Tahoma"/>
              <a:sym typeface="Tahoma"/>
            </a:endParaRPr>
          </a:p>
          <a:p>
            <a:pPr indent="-342900" lvl="0" marL="342900" marR="0" rtl="0" algn="l">
              <a:spcBef>
                <a:spcPts val="400"/>
              </a:spcBef>
              <a:spcAft>
                <a:spcPts val="0"/>
              </a:spcAft>
              <a:buClr>
                <a:srgbClr val="3333FF"/>
              </a:buClr>
              <a:buSzPct val="100000"/>
              <a:buFont typeface="Noto Sans Symbols"/>
              <a:buChar char="▪"/>
            </a:pPr>
            <a:r>
              <a:rPr b="0" i="0" lang="en-US" sz="2000" u="none" cap="none" strike="noStrike">
                <a:solidFill>
                  <a:schemeClr val="accent2"/>
                </a:solidFill>
                <a:latin typeface="Tahoma"/>
                <a:ea typeface="Tahoma"/>
                <a:cs typeface="Tahoma"/>
                <a:sym typeface="Tahoma"/>
              </a:rPr>
              <a:t>When in doubt, students should consult the instructors of the course.</a:t>
            </a:r>
          </a:p>
          <a:p>
            <a:pPr indent="-342900" lvl="0" marL="342900" marR="0" rtl="0" algn="l">
              <a:spcBef>
                <a:spcPts val="400"/>
              </a:spcBef>
              <a:spcAft>
                <a:spcPts val="0"/>
              </a:spcAft>
              <a:buClr>
                <a:srgbClr val="3333FF"/>
              </a:buClr>
              <a:buSzPct val="100000"/>
              <a:buFont typeface="Noto Sans Symbols"/>
              <a:buNone/>
            </a:pPr>
            <a:r>
              <a:t/>
            </a:r>
            <a:endParaRPr b="0" i="0" sz="2000" u="none" cap="none" strike="noStrike">
              <a:solidFill>
                <a:schemeClr val="accent2"/>
              </a:solidFill>
              <a:latin typeface="Tahoma"/>
              <a:ea typeface="Tahoma"/>
              <a:cs typeface="Tahoma"/>
              <a:sym typeface="Tahoma"/>
            </a:endParaRPr>
          </a:p>
          <a:p>
            <a:pPr indent="-342900" lvl="0" marL="342900" marR="0" rtl="0" algn="l">
              <a:spcBef>
                <a:spcPts val="400"/>
              </a:spcBef>
              <a:spcAft>
                <a:spcPts val="0"/>
              </a:spcAft>
              <a:buClr>
                <a:srgbClr val="3333FF"/>
              </a:buClr>
              <a:buSzPct val="100000"/>
              <a:buFont typeface="Noto Sans Symbols"/>
              <a:buChar char="▪"/>
            </a:pPr>
            <a:r>
              <a:rPr b="0" i="0" lang="en-US" sz="2000" u="none" cap="none" strike="noStrike">
                <a:solidFill>
                  <a:schemeClr val="accent2"/>
                </a:solidFill>
                <a:latin typeface="Tahoma"/>
                <a:ea typeface="Tahoma"/>
                <a:cs typeface="Tahoma"/>
                <a:sym typeface="Tahoma"/>
              </a:rPr>
              <a:t>Details on the SMU code of Academic Integrity may be accessed at </a:t>
            </a:r>
            <a:r>
              <a:rPr b="0" i="0" lang="en-US" sz="2000" u="sng" cap="none" strike="noStrike">
                <a:solidFill>
                  <a:schemeClr val="hlink"/>
                </a:solidFill>
                <a:latin typeface="Tahoma"/>
                <a:ea typeface="Tahoma"/>
                <a:cs typeface="Tahoma"/>
                <a:sym typeface="Tahoma"/>
                <a:hlinkClick r:id="rId3"/>
              </a:rPr>
              <a:t>http://www.smuscd.org/resources.html</a:t>
            </a:r>
            <a:r>
              <a:rPr b="0" i="0" lang="en-US" sz="2000" u="none" cap="none" strike="noStrike">
                <a:solidFill>
                  <a:schemeClr val="accent2"/>
                </a:solidFill>
                <a:latin typeface="Tahoma"/>
                <a:ea typeface="Tahoma"/>
                <a:cs typeface="Tahoma"/>
                <a:sym typeface="Tahoma"/>
              </a:rPr>
              <a:t>. </a:t>
            </a:r>
          </a:p>
        </p:txBody>
      </p:sp>
      <p:sp>
        <p:nvSpPr>
          <p:cNvPr id="333" name="Shape 333"/>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pic>
        <p:nvPicPr>
          <p:cNvPr descr="MCj00886240000[1]" id="334" name="Shape 334"/>
          <p:cNvPicPr preferRelativeResize="0"/>
          <p:nvPr/>
        </p:nvPicPr>
        <p:blipFill rotWithShape="1">
          <a:blip r:embed="rId4">
            <a:alphaModFix/>
          </a:blip>
          <a:srcRect b="0" l="0" r="0" t="0"/>
          <a:stretch/>
        </p:blipFill>
        <p:spPr>
          <a:xfrm>
            <a:off x="8172450" y="3249613"/>
            <a:ext cx="912813" cy="1082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340" name="Shape 340"/>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2800" u="none" cap="none" strike="noStrike">
                <a:solidFill>
                  <a:schemeClr val="accent2"/>
                </a:solidFill>
                <a:latin typeface="Tahoma"/>
                <a:ea typeface="Tahoma"/>
                <a:cs typeface="Tahoma"/>
                <a:sym typeface="Tahoma"/>
              </a:rPr>
              <a:t>Tools</a:t>
            </a:r>
            <a:br>
              <a:rPr b="0" i="0" lang="en-US" sz="2800" u="none" cap="none" strike="noStrike">
                <a:solidFill>
                  <a:schemeClr val="accent2"/>
                </a:solidFill>
                <a:latin typeface="Tahoma"/>
                <a:ea typeface="Tahoma"/>
                <a:cs typeface="Tahoma"/>
                <a:sym typeface="Tahoma"/>
              </a:rPr>
            </a:br>
            <a:r>
              <a:rPr b="0" i="0" lang="en-US" sz="1400" u="none" cap="none" strike="noStrike">
                <a:solidFill>
                  <a:schemeClr val="dk1"/>
                </a:solidFill>
                <a:latin typeface="Tahoma"/>
                <a:ea typeface="Tahoma"/>
                <a:cs typeface="Tahoma"/>
                <a:sym typeface="Tahoma"/>
              </a:rPr>
              <a:t>http://blue.smu.edu.sg/installer</a:t>
            </a:r>
          </a:p>
        </p:txBody>
      </p:sp>
      <p:sp>
        <p:nvSpPr>
          <p:cNvPr id="341" name="Shape 341"/>
          <p:cNvSpPr txBox="1"/>
          <p:nvPr>
            <p:ph idx="1" type="body"/>
          </p:nvPr>
        </p:nvSpPr>
        <p:spPr>
          <a:xfrm>
            <a:off x="304800" y="914400"/>
            <a:ext cx="8610599"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b="0" i="0" lang="en-US" sz="2800" u="none" cap="none" strike="noStrike">
                <a:solidFill>
                  <a:schemeClr val="accent2"/>
                </a:solidFill>
                <a:latin typeface="Tahoma"/>
                <a:ea typeface="Tahoma"/>
                <a:cs typeface="Tahoma"/>
                <a:sym typeface="Tahoma"/>
              </a:rPr>
              <a:t>Software</a:t>
            </a:r>
          </a:p>
          <a:p>
            <a:pPr indent="-285750" lvl="1" marL="742950" marR="0" rtl="0" algn="l">
              <a:spcBef>
                <a:spcPts val="520"/>
              </a:spcBef>
              <a:spcAft>
                <a:spcPts val="0"/>
              </a:spcAft>
              <a:buClr>
                <a:srgbClr val="FF0000"/>
              </a:buClr>
              <a:buSzPct val="100000"/>
              <a:buFont typeface="Noto Sans Symbols"/>
              <a:buChar char="▪"/>
            </a:pPr>
            <a:r>
              <a:rPr lang="en-US"/>
              <a:t>Python 3</a:t>
            </a:r>
          </a:p>
          <a:p>
            <a:pPr lvl="2" marR="0" rtl="0" algn="l">
              <a:spcBef>
                <a:spcPts val="520"/>
              </a:spcBef>
              <a:spcAft>
                <a:spcPts val="0"/>
              </a:spcAft>
              <a:buClr>
                <a:srgbClr val="FF0000"/>
              </a:buClr>
              <a:buSzPct val="108333"/>
              <a:buFont typeface="Noto Sans Symbols"/>
            </a:pPr>
            <a:r>
              <a:rPr lang="en-US" u="sng">
                <a:solidFill>
                  <a:schemeClr val="hlink"/>
                </a:solidFill>
                <a:hlinkClick r:id="rId3"/>
              </a:rPr>
              <a:t>https://www.python.org/downloads</a:t>
            </a:r>
            <a:r>
              <a:rPr lang="en-US"/>
              <a:t> </a:t>
            </a:r>
          </a:p>
          <a:p>
            <a:pPr indent="-285750" lvl="1" marL="742950" marR="0" rtl="0" algn="l">
              <a:spcBef>
                <a:spcPts val="520"/>
              </a:spcBef>
              <a:spcAft>
                <a:spcPts val="0"/>
              </a:spcAft>
              <a:buClr>
                <a:srgbClr val="FF0000"/>
              </a:buClr>
              <a:buSzPct val="100000"/>
              <a:buFont typeface="Noto Sans Symbols"/>
              <a:buChar char="▪"/>
            </a:pPr>
            <a:r>
              <a:rPr lang="en-US"/>
              <a:t>Visual Studio Code</a:t>
            </a:r>
          </a:p>
          <a:p>
            <a:pPr lvl="2" marR="0" rtl="0" algn="l">
              <a:spcBef>
                <a:spcPts val="520"/>
              </a:spcBef>
              <a:spcAft>
                <a:spcPts val="0"/>
              </a:spcAft>
            </a:pPr>
            <a:r>
              <a:rPr lang="en-US" u="sng">
                <a:solidFill>
                  <a:schemeClr val="hlink"/>
                </a:solidFill>
                <a:hlinkClick r:id="rId4"/>
              </a:rPr>
              <a:t>https://code.visualstudio.com</a:t>
            </a:r>
          </a:p>
          <a:p>
            <a:pPr indent="0" lvl="0" marL="914400" marR="0" rtl="0" algn="l">
              <a:spcBef>
                <a:spcPts val="520"/>
              </a:spcBef>
              <a:spcAft>
                <a:spcPts val="0"/>
              </a:spcAft>
              <a:buNone/>
            </a:pPr>
            <a:r>
              <a:t/>
            </a:r>
            <a:endParaRPr/>
          </a:p>
          <a:p>
            <a:pPr indent="-342900" lvl="0" marL="342900" marR="0" rtl="0" algn="l">
              <a:spcBef>
                <a:spcPts val="560"/>
              </a:spcBef>
              <a:spcAft>
                <a:spcPts val="0"/>
              </a:spcAft>
              <a:buClr>
                <a:srgbClr val="3333FF"/>
              </a:buClr>
              <a:buSzPct val="100000"/>
              <a:buFont typeface="Noto Sans Symbols"/>
              <a:buNone/>
            </a:pPr>
            <a:r>
              <a:t/>
            </a:r>
            <a:endParaRPr b="0" i="0" sz="2800" u="none" cap="none" strike="noStrike">
              <a:solidFill>
                <a:schemeClr val="accent2"/>
              </a:solidFill>
              <a:latin typeface="Tahoma"/>
              <a:ea typeface="Tahoma"/>
              <a:cs typeface="Tahoma"/>
              <a:sym typeface="Tahoma"/>
            </a:endParaRPr>
          </a:p>
        </p:txBody>
      </p:sp>
      <p:pic>
        <p:nvPicPr>
          <p:cNvPr descr="MCj02960770000[1]" id="342" name="Shape 342"/>
          <p:cNvPicPr preferRelativeResize="0"/>
          <p:nvPr/>
        </p:nvPicPr>
        <p:blipFill rotWithShape="1">
          <a:blip r:embed="rId5">
            <a:alphaModFix/>
          </a:blip>
          <a:srcRect b="0" l="0" r="0" t="0"/>
          <a:stretch/>
        </p:blipFill>
        <p:spPr>
          <a:xfrm>
            <a:off x="5543550" y="3608387"/>
            <a:ext cx="2552699" cy="2081211"/>
          </a:xfrm>
          <a:prstGeom prst="rect">
            <a:avLst/>
          </a:prstGeom>
          <a:noFill/>
          <a:ln>
            <a:noFill/>
          </a:ln>
        </p:spPr>
      </p:pic>
      <p:pic>
        <p:nvPicPr>
          <p:cNvPr descr="MCj02954520000[1]" id="343" name="Shape 343"/>
          <p:cNvPicPr preferRelativeResize="0"/>
          <p:nvPr/>
        </p:nvPicPr>
        <p:blipFill rotWithShape="1">
          <a:blip r:embed="rId6">
            <a:alphaModFix/>
          </a:blip>
          <a:srcRect b="0" l="0" r="0" t="0"/>
          <a:stretch/>
        </p:blipFill>
        <p:spPr>
          <a:xfrm>
            <a:off x="935037" y="3716337"/>
            <a:ext cx="1622424" cy="1811337"/>
          </a:xfrm>
          <a:prstGeom prst="rect">
            <a:avLst/>
          </a:prstGeom>
          <a:noFill/>
          <a:ln>
            <a:noFill/>
          </a:ln>
        </p:spPr>
      </p:pic>
      <p:pic>
        <p:nvPicPr>
          <p:cNvPr descr="MCj04366760000[1]" id="344" name="Shape 344"/>
          <p:cNvPicPr preferRelativeResize="0"/>
          <p:nvPr/>
        </p:nvPicPr>
        <p:blipFill rotWithShape="1">
          <a:blip r:embed="rId7">
            <a:alphaModFix/>
          </a:blip>
          <a:srcRect b="0" l="0" r="0" t="0"/>
          <a:stretch/>
        </p:blipFill>
        <p:spPr>
          <a:xfrm>
            <a:off x="3551625" y="3542750"/>
            <a:ext cx="1584300" cy="153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304800" y="152400"/>
            <a:ext cx="8610600" cy="685800"/>
          </a:xfrm>
          <a:prstGeom prst="rect">
            <a:avLst/>
          </a:prstGeom>
        </p:spPr>
        <p:txBody>
          <a:bodyPr anchorCtr="0" anchor="ctr" bIns="91425" lIns="91425" rIns="91425" tIns="91425">
            <a:noAutofit/>
          </a:bodyPr>
          <a:lstStyle/>
          <a:p>
            <a:pPr lvl="0">
              <a:spcBef>
                <a:spcPts val="0"/>
              </a:spcBef>
              <a:buNone/>
            </a:pPr>
            <a:r>
              <a:rPr lang="en-US"/>
              <a:t>References</a:t>
            </a:r>
          </a:p>
        </p:txBody>
      </p:sp>
      <p:sp>
        <p:nvSpPr>
          <p:cNvPr id="351" name="Shape 351"/>
          <p:cNvSpPr txBox="1"/>
          <p:nvPr>
            <p:ph idx="1" type="body"/>
          </p:nvPr>
        </p:nvSpPr>
        <p:spPr>
          <a:xfrm>
            <a:off x="304800" y="914400"/>
            <a:ext cx="8610600" cy="5562600"/>
          </a:xfrm>
          <a:prstGeom prst="rect">
            <a:avLst/>
          </a:prstGeom>
        </p:spPr>
        <p:txBody>
          <a:bodyPr anchorCtr="0" anchor="t" bIns="91425" lIns="91425" rIns="91425" tIns="91425">
            <a:noAutofit/>
          </a:bodyPr>
          <a:lstStyle/>
          <a:p>
            <a:pPr indent="-381000" lvl="0" marL="457200" rtl="0">
              <a:spcBef>
                <a:spcPts val="0"/>
              </a:spcBef>
              <a:buSzPct val="85714"/>
            </a:pPr>
            <a:r>
              <a:rPr lang="en-US"/>
              <a:t>Think Python</a:t>
            </a:r>
          </a:p>
          <a:p>
            <a:pPr indent="-368300" lvl="1" marL="914400" rtl="0">
              <a:spcBef>
                <a:spcPts val="0"/>
              </a:spcBef>
              <a:buSzPct val="100000"/>
            </a:pPr>
            <a:r>
              <a:rPr lang="en-US" sz="2200" u="sng">
                <a:solidFill>
                  <a:schemeClr val="hlink"/>
                </a:solidFill>
                <a:hlinkClick r:id="rId3"/>
              </a:rPr>
              <a:t>http://greenteapress.com/thinkpython2/html/index.html</a:t>
            </a:r>
          </a:p>
          <a:p>
            <a:pPr indent="0" lvl="0" marL="0" rtl="0">
              <a:spcBef>
                <a:spcPts val="0"/>
              </a:spcBef>
              <a:buNone/>
            </a:pPr>
            <a:r>
              <a:t/>
            </a:r>
            <a:endParaRPr/>
          </a:p>
          <a:p>
            <a:pPr indent="-228600" lvl="0" marL="457200" rtl="0">
              <a:spcBef>
                <a:spcPts val="0"/>
              </a:spcBef>
            </a:pPr>
            <a:r>
              <a:rPr lang="en-US"/>
              <a:t>How To Think Like a Computer Scientist</a:t>
            </a:r>
          </a:p>
          <a:p>
            <a:pPr indent="-368300" lvl="1" marL="914400" rtl="0">
              <a:spcBef>
                <a:spcPts val="0"/>
              </a:spcBef>
              <a:buSzPct val="100000"/>
            </a:pPr>
            <a:r>
              <a:rPr lang="en-US" sz="2200" u="sng">
                <a:solidFill>
                  <a:schemeClr val="hlink"/>
                </a:solidFill>
                <a:hlinkClick r:id="rId4"/>
              </a:rPr>
              <a:t>http://interactivepython.org/runestone/static/thinkcspy/index.html</a:t>
            </a:r>
            <a:r>
              <a:rPr lang="en-US" sz="2200"/>
              <a:t> </a:t>
            </a:r>
          </a:p>
          <a:p>
            <a:pPr indent="0" lvl="0" marL="0" rtl="0">
              <a:spcBef>
                <a:spcPts val="0"/>
              </a:spcBef>
              <a:buNone/>
            </a:pPr>
            <a:r>
              <a:t/>
            </a:r>
            <a:endParaRPr/>
          </a:p>
          <a:p>
            <a:pPr indent="-228600" lvl="0" marL="457200" rtl="0">
              <a:spcBef>
                <a:spcPts val="0"/>
              </a:spcBef>
            </a:pPr>
            <a:r>
              <a:rPr lang="en-US"/>
              <a:t>A Byte of Python</a:t>
            </a:r>
          </a:p>
          <a:p>
            <a:pPr indent="-368300" lvl="1" marL="914400">
              <a:spcBef>
                <a:spcPts val="0"/>
              </a:spcBef>
              <a:buSzPct val="100000"/>
            </a:pPr>
            <a:r>
              <a:rPr lang="en-US" sz="2200" u="sng">
                <a:solidFill>
                  <a:schemeClr val="hlink"/>
                </a:solidFill>
                <a:hlinkClick r:id="rId5"/>
              </a:rPr>
              <a:t>https://python.swaroopch.com</a:t>
            </a:r>
            <a:r>
              <a:rPr lang="en-US" sz="2200"/>
              <a:t> </a:t>
            </a:r>
          </a:p>
        </p:txBody>
      </p:sp>
      <p:pic>
        <p:nvPicPr>
          <p:cNvPr id="352" name="Shape 352"/>
          <p:cNvPicPr preferRelativeResize="0"/>
          <p:nvPr/>
        </p:nvPicPr>
        <p:blipFill>
          <a:blip r:embed="rId6">
            <a:alphaModFix/>
          </a:blip>
          <a:stretch>
            <a:fillRect/>
          </a:stretch>
        </p:blipFill>
        <p:spPr>
          <a:xfrm>
            <a:off x="5689974" y="3700999"/>
            <a:ext cx="2648348" cy="1764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358" name="Shape 358"/>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eLearn LMS</a:t>
            </a:r>
          </a:p>
        </p:txBody>
      </p:sp>
      <p:sp>
        <p:nvSpPr>
          <p:cNvPr id="359" name="Shape 359"/>
          <p:cNvSpPr txBox="1"/>
          <p:nvPr>
            <p:ph idx="1" type="body"/>
          </p:nvPr>
        </p:nvSpPr>
        <p:spPr>
          <a:xfrm>
            <a:off x="304800" y="914400"/>
            <a:ext cx="8610599"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b="0" i="0" lang="en-US" sz="2800" u="sng" cap="none" strike="noStrike">
                <a:solidFill>
                  <a:schemeClr val="hlink"/>
                </a:solidFill>
                <a:latin typeface="Tahoma"/>
                <a:ea typeface="Tahoma"/>
                <a:cs typeface="Tahoma"/>
                <a:sym typeface="Tahoma"/>
                <a:hlinkClick r:id="rId3"/>
              </a:rPr>
              <a:t>http://elearn.smu.edu.sg</a:t>
            </a:r>
          </a:p>
          <a:p>
            <a:pPr indent="-342900" lvl="0" marL="342900" marR="0" rtl="0" algn="l">
              <a:spcBef>
                <a:spcPts val="560"/>
              </a:spcBef>
              <a:spcAft>
                <a:spcPts val="0"/>
              </a:spcAft>
              <a:buClr>
                <a:srgbClr val="3333FF"/>
              </a:buClr>
              <a:buSzPct val="100000"/>
              <a:buFont typeface="Noto Sans Symbols"/>
              <a:buChar char="▪"/>
            </a:pPr>
            <a:r>
              <a:rPr b="0" i="0" lang="en-US" sz="2800" u="none" cap="none" strike="noStrike">
                <a:solidFill>
                  <a:schemeClr val="accent2"/>
                </a:solidFill>
                <a:latin typeface="Tahoma"/>
                <a:ea typeface="Tahoma"/>
                <a:cs typeface="Tahoma"/>
                <a:sym typeface="Tahoma"/>
              </a:rPr>
              <a:t>Used for</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Downloading lecture slides and labs</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Submitting the individual assignment</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Q &amp; A</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Checking grades</a:t>
            </a:r>
          </a:p>
          <a:p>
            <a:pPr indent="-342900" lvl="0" marL="342900" marR="0" rtl="0" algn="l">
              <a:spcBef>
                <a:spcPts val="560"/>
              </a:spcBef>
              <a:spcAft>
                <a:spcPts val="0"/>
              </a:spcAft>
              <a:buClr>
                <a:srgbClr val="3333FF"/>
              </a:buClr>
              <a:buSzPct val="100000"/>
              <a:buFont typeface="Noto Sans Symbols"/>
              <a:buNone/>
            </a:pPr>
            <a:r>
              <a:t/>
            </a:r>
            <a:endParaRPr b="0" i="0" sz="2800" u="none" cap="none" strike="noStrike">
              <a:solidFill>
                <a:schemeClr val="accent2"/>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Survival Tips</a:t>
            </a:r>
          </a:p>
        </p:txBody>
      </p:sp>
      <p:sp>
        <p:nvSpPr>
          <p:cNvPr id="365" name="Shape 365"/>
          <p:cNvSpPr txBox="1"/>
          <p:nvPr>
            <p:ph idx="1" type="body"/>
          </p:nvPr>
        </p:nvSpPr>
        <p:spPr>
          <a:xfrm>
            <a:off x="304800" y="914400"/>
            <a:ext cx="8610599"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b="0" i="0" lang="en-US" sz="2800" u="none" cap="none" strike="noStrike">
                <a:solidFill>
                  <a:schemeClr val="accent2"/>
                </a:solidFill>
                <a:latin typeface="Tahoma"/>
                <a:ea typeface="Tahoma"/>
                <a:cs typeface="Tahoma"/>
                <a:sym typeface="Tahoma"/>
              </a:rPr>
              <a:t>Before class</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Read the slides/textbook before coming to class! </a:t>
            </a:r>
          </a:p>
          <a:p>
            <a:pPr indent="-342900" lvl="0" marL="342900" marR="0" rtl="0" algn="l">
              <a:spcBef>
                <a:spcPts val="560"/>
              </a:spcBef>
              <a:spcAft>
                <a:spcPts val="0"/>
              </a:spcAft>
              <a:buClr>
                <a:srgbClr val="3333FF"/>
              </a:buClr>
              <a:buSzPct val="100000"/>
              <a:buFont typeface="Noto Sans Symbols"/>
              <a:buChar char="▪"/>
            </a:pPr>
            <a:r>
              <a:rPr b="0" i="0" lang="en-US" sz="2800" u="none" cap="none" strike="noStrike">
                <a:solidFill>
                  <a:schemeClr val="accent2"/>
                </a:solidFill>
                <a:latin typeface="Tahoma"/>
                <a:ea typeface="Tahoma"/>
                <a:cs typeface="Tahoma"/>
                <a:sym typeface="Tahoma"/>
              </a:rPr>
              <a:t>In class</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Clarify doubts</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Pay attention</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Take notes</a:t>
            </a:r>
          </a:p>
          <a:p>
            <a:pPr indent="-228600" lvl="2" marL="1143000" marR="0" rtl="0" algn="l">
              <a:spcBef>
                <a:spcPts val="480"/>
              </a:spcBef>
              <a:spcAft>
                <a:spcPts val="0"/>
              </a:spcAft>
              <a:buClr>
                <a:srgbClr val="3333CC"/>
              </a:buClr>
              <a:buSzPct val="100000"/>
              <a:buFont typeface="Noto Sans Symbols"/>
              <a:buChar char="▪"/>
            </a:pPr>
            <a:r>
              <a:rPr b="0" i="0" lang="en-US" sz="2400" u="sng" cap="none" strike="noStrike">
                <a:solidFill>
                  <a:schemeClr val="hlink"/>
                </a:solidFill>
                <a:latin typeface="Tahoma"/>
                <a:ea typeface="Tahoma"/>
                <a:cs typeface="Tahoma"/>
                <a:sym typeface="Tahoma"/>
                <a:hlinkClick r:id="rId3"/>
              </a:rPr>
              <a:t>http://www.youtube.com/watch?v=WtW9IyE04OQ</a:t>
            </a:r>
            <a:r>
              <a:rPr b="0" i="0" lang="en-US" sz="2400" u="none" cap="none" strike="noStrike">
                <a:solidFill>
                  <a:schemeClr val="accent2"/>
                </a:solidFill>
                <a:latin typeface="Tahoma"/>
                <a:ea typeface="Tahoma"/>
                <a:cs typeface="Tahoma"/>
                <a:sym typeface="Tahoma"/>
              </a:rPr>
              <a:t> </a:t>
            </a:r>
          </a:p>
          <a:p>
            <a:pPr indent="-342900" lvl="0" marL="342900" marR="0" rtl="0" algn="l">
              <a:spcBef>
                <a:spcPts val="560"/>
              </a:spcBef>
              <a:spcAft>
                <a:spcPts val="0"/>
              </a:spcAft>
              <a:buClr>
                <a:srgbClr val="3333FF"/>
              </a:buClr>
              <a:buSzPct val="100000"/>
              <a:buFont typeface="Noto Sans Symbols"/>
              <a:buChar char="▪"/>
            </a:pPr>
            <a:r>
              <a:rPr b="0" i="0" lang="en-US" sz="2800" u="none" cap="none" strike="noStrike">
                <a:solidFill>
                  <a:schemeClr val="accent2"/>
                </a:solidFill>
                <a:latin typeface="Tahoma"/>
                <a:ea typeface="Tahoma"/>
                <a:cs typeface="Tahoma"/>
                <a:sym typeface="Tahoma"/>
              </a:rPr>
              <a:t>After class</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Revise your notes</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Practice, practice &amp; practice</a:t>
            </a:r>
          </a:p>
          <a:p>
            <a:pPr indent="-285750" lvl="1" marL="742950" marR="0" rtl="0" algn="l">
              <a:spcBef>
                <a:spcPts val="520"/>
              </a:spcBef>
              <a:spcAft>
                <a:spcPts val="0"/>
              </a:spcAft>
              <a:buClr>
                <a:srgbClr val="FF0000"/>
              </a:buClr>
              <a:buSzPct val="100000"/>
              <a:buFont typeface="Noto Sans Symbols"/>
              <a:buNone/>
            </a:pPr>
            <a:r>
              <a:t/>
            </a:r>
            <a:endParaRPr b="0" i="0" sz="2600" u="none" cap="none" strike="noStrike">
              <a:solidFill>
                <a:schemeClr val="accent2"/>
              </a:solidFill>
              <a:latin typeface="Tahoma"/>
              <a:ea typeface="Tahoma"/>
              <a:cs typeface="Tahoma"/>
              <a:sym typeface="Tahoma"/>
            </a:endParaRPr>
          </a:p>
          <a:p>
            <a:pPr indent="-342900" lvl="0" marL="342900" marR="0" rtl="0" algn="l">
              <a:spcBef>
                <a:spcPts val="560"/>
              </a:spcBef>
              <a:spcAft>
                <a:spcPts val="0"/>
              </a:spcAft>
              <a:buClr>
                <a:srgbClr val="3333FF"/>
              </a:buClr>
              <a:buSzPct val="100000"/>
              <a:buFont typeface="Noto Sans Symbols"/>
              <a:buNone/>
            </a:pPr>
            <a:r>
              <a:t/>
            </a:r>
            <a:endParaRPr b="0" i="0" sz="2800" u="none" cap="none" strike="noStrike">
              <a:solidFill>
                <a:schemeClr val="accent2"/>
              </a:solidFill>
              <a:latin typeface="Tahoma"/>
              <a:ea typeface="Tahoma"/>
              <a:cs typeface="Tahoma"/>
              <a:sym typeface="Tahoma"/>
            </a:endParaRPr>
          </a:p>
        </p:txBody>
      </p:sp>
      <p:sp>
        <p:nvSpPr>
          <p:cNvPr id="366" name="Shape 366"/>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372" name="Shape 372"/>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Most Importantly …</a:t>
            </a:r>
          </a:p>
        </p:txBody>
      </p:sp>
      <p:sp>
        <p:nvSpPr>
          <p:cNvPr id="373" name="Shape 373"/>
          <p:cNvSpPr txBox="1"/>
          <p:nvPr>
            <p:ph idx="1" type="body"/>
          </p:nvPr>
        </p:nvSpPr>
        <p:spPr>
          <a:xfrm>
            <a:off x="304800" y="914400"/>
            <a:ext cx="8610599"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b="0" i="0" lang="en-US" sz="2800" u="none" cap="none" strike="noStrike">
                <a:solidFill>
                  <a:schemeClr val="accent2"/>
                </a:solidFill>
                <a:latin typeface="Tahoma"/>
                <a:ea typeface="Tahoma"/>
                <a:cs typeface="Tahoma"/>
                <a:sym typeface="Tahoma"/>
              </a:rPr>
              <a:t>Work hard but have fun!</a:t>
            </a:r>
          </a:p>
        </p:txBody>
      </p:sp>
      <p:pic>
        <p:nvPicPr>
          <p:cNvPr descr="MPj04394490000[1]" id="374" name="Shape 374"/>
          <p:cNvPicPr preferRelativeResize="0"/>
          <p:nvPr/>
        </p:nvPicPr>
        <p:blipFill rotWithShape="1">
          <a:blip r:embed="rId3">
            <a:alphaModFix/>
          </a:blip>
          <a:srcRect b="0" l="0" r="0" t="0"/>
          <a:stretch/>
        </p:blipFill>
        <p:spPr>
          <a:xfrm>
            <a:off x="666500" y="1681625"/>
            <a:ext cx="2910000" cy="4371900"/>
          </a:xfrm>
          <a:prstGeom prst="rect">
            <a:avLst/>
          </a:prstGeom>
          <a:noFill/>
          <a:ln>
            <a:noFill/>
          </a:ln>
        </p:spPr>
      </p:pic>
      <p:pic>
        <p:nvPicPr>
          <p:cNvPr id="375" name="Shape 375"/>
          <p:cNvPicPr preferRelativeResize="0"/>
          <p:nvPr/>
        </p:nvPicPr>
        <p:blipFill>
          <a:blip r:embed="rId4">
            <a:alphaModFix/>
          </a:blip>
          <a:stretch>
            <a:fillRect/>
          </a:stretch>
        </p:blipFill>
        <p:spPr>
          <a:xfrm>
            <a:off x="4356550" y="1681624"/>
            <a:ext cx="4394199" cy="292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idx="11" type="ftr"/>
          </p:nvPr>
        </p:nvSpPr>
        <p:spPr>
          <a:xfrm>
            <a:off x="2743200" y="6705600"/>
            <a:ext cx="3657600" cy="152400"/>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Clr>
                <a:srgbClr val="FFFFCC"/>
              </a:buClr>
              <a:buSzPct val="25000"/>
              <a:buFont typeface="Tahoma"/>
              <a:buNone/>
            </a:pPr>
            <a:r>
              <a:rPr b="0" i="0" lang="en-US" sz="800" u="none" cap="none" strike="noStrike">
                <a:solidFill>
                  <a:srgbClr val="FFFFCC"/>
                </a:solidFill>
                <a:latin typeface="Tahoma"/>
                <a:ea typeface="Tahoma"/>
                <a:cs typeface="Tahoma"/>
                <a:sym typeface="Tahoma"/>
              </a:rPr>
              <a:t>IS Software Foundations</a:t>
            </a:r>
          </a:p>
        </p:txBody>
      </p:sp>
      <p:sp>
        <p:nvSpPr>
          <p:cNvPr id="240" name="Shape 240"/>
          <p:cNvSpPr txBox="1"/>
          <p:nvPr>
            <p:ph type="title"/>
          </p:nvPr>
        </p:nvSpPr>
        <p:spPr>
          <a:xfrm>
            <a:off x="304800" y="152400"/>
            <a:ext cx="8610600" cy="6858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Clr>
                <a:schemeClr val="accent2"/>
              </a:buClr>
              <a:buSzPct val="25000"/>
              <a:buFont typeface="Tahoma"/>
              <a:buNone/>
            </a:pPr>
            <a:r>
              <a:rPr b="0" i="0" lang="en-US" sz="3200" u="none" cap="none" strike="noStrike">
                <a:solidFill>
                  <a:schemeClr val="accent2"/>
                </a:solidFill>
                <a:latin typeface="Tahoma"/>
                <a:ea typeface="Tahoma"/>
                <a:cs typeface="Tahoma"/>
                <a:sym typeface="Tahoma"/>
              </a:rPr>
              <a:t>Instructors (G7)</a:t>
            </a:r>
          </a:p>
        </p:txBody>
      </p:sp>
      <p:sp>
        <p:nvSpPr>
          <p:cNvPr id="241" name="Shape 241"/>
          <p:cNvSpPr txBox="1"/>
          <p:nvPr>
            <p:ph idx="1" type="body"/>
          </p:nvPr>
        </p:nvSpPr>
        <p:spPr>
          <a:xfrm>
            <a:off x="304800" y="914400"/>
            <a:ext cx="8610600"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b="0" i="0" lang="en-US" sz="2800" u="none" cap="none" strike="noStrike">
                <a:solidFill>
                  <a:schemeClr val="accent2"/>
                </a:solidFill>
                <a:latin typeface="Tahoma"/>
                <a:ea typeface="Tahoma"/>
                <a:cs typeface="Tahoma"/>
                <a:sym typeface="Tahoma"/>
              </a:rPr>
              <a:t>LEE Yeow Leong</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Office: SIS Level 4, Room 4053</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Phone/Whatsapp/Telegram: 9668 7246</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Consultation: By Appointment </a:t>
            </a:r>
          </a:p>
          <a:p>
            <a:pPr indent="-342900" lvl="0" marL="342900" marR="0" rtl="0" algn="l">
              <a:spcBef>
                <a:spcPts val="560"/>
              </a:spcBef>
              <a:spcAft>
                <a:spcPts val="0"/>
              </a:spcAft>
              <a:buClr>
                <a:srgbClr val="3333FF"/>
              </a:buClr>
              <a:buSzPct val="25000"/>
              <a:buFont typeface="Noto Sans Symbols"/>
              <a:buNone/>
            </a:pPr>
            <a:r>
              <a:t/>
            </a:r>
            <a:endParaRPr b="0" i="0" sz="2800" u="none" cap="none" strike="noStrike">
              <a:solidFill>
                <a:schemeClr val="accent2"/>
              </a:solidFill>
              <a:latin typeface="Tahoma"/>
              <a:ea typeface="Tahoma"/>
              <a:cs typeface="Tahoma"/>
              <a:sym typeface="Tahoma"/>
            </a:endParaRPr>
          </a:p>
          <a:p>
            <a:pPr indent="-342900" lvl="0" marL="342900" marR="0" rtl="0" algn="l">
              <a:spcBef>
                <a:spcPts val="560"/>
              </a:spcBef>
              <a:spcAft>
                <a:spcPts val="0"/>
              </a:spcAft>
              <a:buClr>
                <a:srgbClr val="3333FF"/>
              </a:buClr>
              <a:buSzPct val="100000"/>
              <a:buFont typeface="Noto Sans Symbols"/>
              <a:buChar char="▪"/>
            </a:pPr>
            <a:r>
              <a:rPr b="0" i="0" lang="en-US" sz="2800" u="none" cap="none" strike="noStrike">
                <a:solidFill>
                  <a:schemeClr val="accent2"/>
                </a:solidFill>
                <a:latin typeface="Tahoma"/>
                <a:ea typeface="Tahoma"/>
                <a:cs typeface="Tahoma"/>
                <a:sym typeface="Tahoma"/>
              </a:rPr>
              <a:t>Vandana R Rao</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Office: SIS Level 4, Room 4033</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Phone: 6828 0230</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Consultation: By Appointment</a:t>
            </a:r>
          </a:p>
          <a:p>
            <a:pPr indent="-342900" lvl="0" marL="342900" marR="0" rtl="0" algn="l">
              <a:spcBef>
                <a:spcPts val="560"/>
              </a:spcBef>
              <a:spcAft>
                <a:spcPts val="0"/>
              </a:spcAft>
              <a:buClr>
                <a:srgbClr val="3333FF"/>
              </a:buClr>
              <a:buSzPct val="25000"/>
              <a:buFont typeface="Noto Sans Symbols"/>
              <a:buNone/>
            </a:pPr>
            <a:r>
              <a:t/>
            </a:r>
            <a:endParaRPr b="1" i="0" sz="2800" u="none" cap="none" strike="noStrike">
              <a:solidFill>
                <a:schemeClr val="accent2"/>
              </a:solidFill>
              <a:latin typeface="Tahoma"/>
              <a:ea typeface="Tahoma"/>
              <a:cs typeface="Tahoma"/>
              <a:sym typeface="Tahoma"/>
            </a:endParaRPr>
          </a:p>
          <a:p>
            <a:pPr indent="-342900" lvl="0" marL="342900" marR="0" rtl="0" algn="l">
              <a:spcBef>
                <a:spcPts val="560"/>
              </a:spcBef>
              <a:spcAft>
                <a:spcPts val="0"/>
              </a:spcAft>
              <a:buClr>
                <a:srgbClr val="3333FF"/>
              </a:buClr>
              <a:buSzPct val="25000"/>
              <a:buFont typeface="Noto Sans Symbols"/>
              <a:buNone/>
            </a:pPr>
            <a:r>
              <a:t/>
            </a:r>
            <a:endParaRPr b="0" i="0" sz="2800" u="none" cap="none" strike="noStrike">
              <a:solidFill>
                <a:schemeClr val="accent2"/>
              </a:solidFill>
              <a:latin typeface="Tahoma"/>
              <a:ea typeface="Tahoma"/>
              <a:cs typeface="Tahoma"/>
              <a:sym typeface="Tahoma"/>
            </a:endParaRPr>
          </a:p>
        </p:txBody>
      </p:sp>
      <p:pic>
        <p:nvPicPr>
          <p:cNvPr id="242" name="Shape 242"/>
          <p:cNvPicPr preferRelativeResize="0"/>
          <p:nvPr/>
        </p:nvPicPr>
        <p:blipFill rotWithShape="1">
          <a:blip r:embed="rId3">
            <a:alphaModFix/>
          </a:blip>
          <a:srcRect b="0" l="0" r="0" t="0"/>
          <a:stretch/>
        </p:blipFill>
        <p:spPr>
          <a:xfrm>
            <a:off x="7509767" y="1016000"/>
            <a:ext cx="1382700" cy="1836600"/>
          </a:xfrm>
          <a:prstGeom prst="rect">
            <a:avLst/>
          </a:prstGeom>
          <a:noFill/>
          <a:ln>
            <a:noFill/>
          </a:ln>
        </p:spPr>
      </p:pic>
      <p:pic>
        <p:nvPicPr>
          <p:cNvPr id="243" name="Shape 243"/>
          <p:cNvPicPr preferRelativeResize="0"/>
          <p:nvPr/>
        </p:nvPicPr>
        <p:blipFill rotWithShape="1">
          <a:blip r:embed="rId4">
            <a:alphaModFix/>
          </a:blip>
          <a:srcRect b="0" l="0" r="0" t="0"/>
          <a:stretch/>
        </p:blipFill>
        <p:spPr>
          <a:xfrm>
            <a:off x="7342124" y="3729512"/>
            <a:ext cx="1550400" cy="1836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250" name="Shape 250"/>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Teaching Assistants (G6) </a:t>
            </a:r>
          </a:p>
        </p:txBody>
      </p:sp>
      <p:sp>
        <p:nvSpPr>
          <p:cNvPr id="251" name="Shape 251"/>
          <p:cNvSpPr txBox="1"/>
          <p:nvPr>
            <p:ph idx="1" type="body"/>
          </p:nvPr>
        </p:nvSpPr>
        <p:spPr>
          <a:xfrm>
            <a:off x="304800" y="914400"/>
            <a:ext cx="8610599"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lang="en-US"/>
              <a:t>YEO Qi Xun</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Email ID:		</a:t>
            </a:r>
            <a:r>
              <a:rPr lang="en-US" sz="2800"/>
              <a:t>qixun.yeo.2016</a:t>
            </a:r>
          </a:p>
          <a:p>
            <a:pPr indent="-285750" lvl="1" marL="742950" marR="0" rtl="0" algn="l">
              <a:spcBef>
                <a:spcPts val="520"/>
              </a:spcBef>
              <a:spcAft>
                <a:spcPts val="0"/>
              </a:spcAft>
              <a:buClr>
                <a:srgbClr val="FF0000"/>
              </a:buClr>
              <a:buSzPct val="100000"/>
              <a:buFont typeface="Noto Sans Symbols"/>
              <a:buNone/>
            </a:pPr>
            <a:r>
              <a:t/>
            </a:r>
            <a:endParaRPr/>
          </a:p>
          <a:p>
            <a:pPr indent="-285750" lvl="1" marL="742950" marR="0" rtl="0" algn="l">
              <a:spcBef>
                <a:spcPts val="520"/>
              </a:spcBef>
              <a:spcAft>
                <a:spcPts val="0"/>
              </a:spcAft>
              <a:buClr>
                <a:srgbClr val="FF0000"/>
              </a:buClr>
              <a:buSzPct val="100000"/>
              <a:buFont typeface="Noto Sans Symbols"/>
              <a:buNone/>
            </a:pPr>
            <a:r>
              <a:t/>
            </a:r>
            <a:endParaRPr/>
          </a:p>
          <a:p>
            <a:pPr indent="-342900" lvl="0" marL="342900" marR="0" rtl="0" algn="l">
              <a:spcBef>
                <a:spcPts val="560"/>
              </a:spcBef>
              <a:spcAft>
                <a:spcPts val="0"/>
              </a:spcAft>
              <a:buClr>
                <a:srgbClr val="3333FF"/>
              </a:buClr>
              <a:buSzPct val="100000"/>
              <a:buFont typeface="Noto Sans Symbols"/>
              <a:buNone/>
            </a:pPr>
            <a:r>
              <a:t/>
            </a:r>
            <a:endParaRPr b="0" i="0" sz="2800" u="none" cap="none" strike="noStrike">
              <a:solidFill>
                <a:schemeClr val="accent2"/>
              </a:solidFill>
              <a:latin typeface="Tahoma"/>
              <a:ea typeface="Tahoma"/>
              <a:cs typeface="Tahoma"/>
              <a:sym typeface="Tahoma"/>
            </a:endParaRPr>
          </a:p>
          <a:p>
            <a:pPr indent="-342900" lvl="0" marL="342900" marR="0" rtl="0" algn="l">
              <a:spcBef>
                <a:spcPts val="560"/>
              </a:spcBef>
              <a:spcAft>
                <a:spcPts val="0"/>
              </a:spcAft>
              <a:buClr>
                <a:srgbClr val="3333FF"/>
              </a:buClr>
              <a:buSzPct val="100000"/>
              <a:buFont typeface="Noto Sans Symbols"/>
              <a:buChar char="▪"/>
            </a:pPr>
            <a:r>
              <a:rPr b="0" i="0" lang="en-US" sz="2800" u="none" cap="none" strike="noStrike">
                <a:solidFill>
                  <a:schemeClr val="accent2"/>
                </a:solidFill>
                <a:latin typeface="Tahoma"/>
                <a:ea typeface="Tahoma"/>
                <a:cs typeface="Tahoma"/>
                <a:sym typeface="Tahoma"/>
              </a:rPr>
              <a:t>KER Wei Xiang</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Email ID:		wxker.2016</a:t>
            </a:r>
          </a:p>
          <a:p>
            <a:pPr indent="0" lvl="0" marL="457200" marR="0" rtl="0" algn="l">
              <a:spcBef>
                <a:spcPts val="520"/>
              </a:spcBef>
              <a:spcAft>
                <a:spcPts val="0"/>
              </a:spcAft>
              <a:buNone/>
            </a:pPr>
            <a:r>
              <a:t/>
            </a:r>
            <a:endParaRPr b="0" i="0" sz="2600" u="none" cap="none" strike="noStrike">
              <a:solidFill>
                <a:schemeClr val="accent2"/>
              </a:solidFill>
              <a:latin typeface="Tahoma"/>
              <a:ea typeface="Tahoma"/>
              <a:cs typeface="Tahoma"/>
              <a:sym typeface="Tahoma"/>
            </a:endParaRPr>
          </a:p>
          <a:p>
            <a:pPr indent="0" lvl="1" marL="457200" marR="0" rtl="0" algn="l">
              <a:spcBef>
                <a:spcPts val="520"/>
              </a:spcBef>
              <a:spcAft>
                <a:spcPts val="0"/>
              </a:spcAft>
              <a:buClr>
                <a:srgbClr val="FF0000"/>
              </a:buClr>
              <a:buSzPct val="25000"/>
              <a:buFont typeface="Noto Sans Symbols"/>
              <a:buNone/>
            </a:pPr>
            <a:r>
              <a:t/>
            </a:r>
            <a:endParaRPr b="0" i="0" sz="2600" u="none" cap="none" strike="noStrike">
              <a:solidFill>
                <a:schemeClr val="accent2"/>
              </a:solidFill>
              <a:latin typeface="Tahoma"/>
              <a:ea typeface="Tahoma"/>
              <a:cs typeface="Tahoma"/>
              <a:sym typeface="Tahoma"/>
            </a:endParaRPr>
          </a:p>
        </p:txBody>
      </p:sp>
      <p:pic>
        <p:nvPicPr>
          <p:cNvPr id="252" name="Shape 252"/>
          <p:cNvPicPr preferRelativeResize="0"/>
          <p:nvPr/>
        </p:nvPicPr>
        <p:blipFill rotWithShape="1">
          <a:blip r:embed="rId3">
            <a:alphaModFix/>
          </a:blip>
          <a:srcRect b="0" l="0" r="0" t="0"/>
          <a:stretch/>
        </p:blipFill>
        <p:spPr>
          <a:xfrm>
            <a:off x="7488324" y="3528521"/>
            <a:ext cx="1403400" cy="1871100"/>
          </a:xfrm>
          <a:prstGeom prst="rect">
            <a:avLst/>
          </a:prstGeom>
          <a:noFill/>
          <a:ln>
            <a:noFill/>
          </a:ln>
        </p:spPr>
      </p:pic>
      <p:pic>
        <p:nvPicPr>
          <p:cNvPr id="253" name="Shape 253"/>
          <p:cNvPicPr preferRelativeResize="0"/>
          <p:nvPr/>
        </p:nvPicPr>
        <p:blipFill>
          <a:blip r:embed="rId4">
            <a:alphaModFix/>
          </a:blip>
          <a:stretch>
            <a:fillRect/>
          </a:stretch>
        </p:blipFill>
        <p:spPr>
          <a:xfrm>
            <a:off x="7488336" y="1010300"/>
            <a:ext cx="1403349" cy="18711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idx="11" type="ftr"/>
          </p:nvPr>
        </p:nvSpPr>
        <p:spPr>
          <a:xfrm>
            <a:off x="2743200" y="6705600"/>
            <a:ext cx="3657600" cy="152400"/>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260" name="Shape 260"/>
          <p:cNvSpPr txBox="1"/>
          <p:nvPr>
            <p:ph type="title"/>
          </p:nvPr>
        </p:nvSpPr>
        <p:spPr>
          <a:xfrm>
            <a:off x="304800" y="152400"/>
            <a:ext cx="8610600" cy="6858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Teaching Assistants (G4) </a:t>
            </a:r>
          </a:p>
        </p:txBody>
      </p:sp>
      <p:sp>
        <p:nvSpPr>
          <p:cNvPr id="261" name="Shape 261"/>
          <p:cNvSpPr txBox="1"/>
          <p:nvPr>
            <p:ph idx="1" type="body"/>
          </p:nvPr>
        </p:nvSpPr>
        <p:spPr>
          <a:xfrm>
            <a:off x="304800" y="914400"/>
            <a:ext cx="8610600"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lang="en-US"/>
              <a:t>Aaron TEO Wee Kiat </a:t>
            </a:r>
          </a:p>
          <a:p>
            <a:pPr indent="-285750" lvl="1" marL="742950" marR="0" rtl="0" algn="l">
              <a:lnSpc>
                <a:spcPct val="100000"/>
              </a:lnSpc>
              <a:spcBef>
                <a:spcPts val="520"/>
              </a:spcBef>
              <a:spcAft>
                <a:spcPts val="0"/>
              </a:spcAft>
              <a:buClr>
                <a:srgbClr val="FF0000"/>
              </a:buClr>
              <a:buSzPct val="100000"/>
              <a:buFont typeface="Noto Sans Symbols"/>
              <a:buChar char="▪"/>
            </a:pPr>
            <a:r>
              <a:rPr lang="en-US"/>
              <a:t>Email</a:t>
            </a:r>
            <a:r>
              <a:rPr b="0" i="0" lang="en-US" sz="2600" u="none" cap="none" strike="noStrike">
                <a:solidFill>
                  <a:schemeClr val="accent2"/>
                </a:solidFill>
                <a:latin typeface="Tahoma"/>
                <a:ea typeface="Tahoma"/>
                <a:cs typeface="Tahoma"/>
                <a:sym typeface="Tahoma"/>
              </a:rPr>
              <a:t> ID:		</a:t>
            </a:r>
            <a:r>
              <a:rPr lang="en-US" sz="2800"/>
              <a:t>aaron.teo.2016</a:t>
            </a:r>
          </a:p>
          <a:p>
            <a:pPr indent="-285750" lvl="1" marL="742950" marR="0" rtl="0" algn="l">
              <a:spcBef>
                <a:spcPts val="520"/>
              </a:spcBef>
              <a:spcAft>
                <a:spcPts val="0"/>
              </a:spcAft>
              <a:buClr>
                <a:srgbClr val="FF0000"/>
              </a:buClr>
              <a:buSzPct val="100000"/>
              <a:buFont typeface="Noto Sans Symbols"/>
              <a:buNone/>
            </a:pPr>
            <a:r>
              <a:t/>
            </a:r>
            <a:endParaRPr/>
          </a:p>
          <a:p>
            <a:pPr indent="-285750" lvl="1" marL="742950" marR="0" rtl="0" algn="l">
              <a:spcBef>
                <a:spcPts val="520"/>
              </a:spcBef>
              <a:spcAft>
                <a:spcPts val="0"/>
              </a:spcAft>
              <a:buClr>
                <a:srgbClr val="FF0000"/>
              </a:buClr>
              <a:buSzPct val="100000"/>
              <a:buFont typeface="Noto Sans Symbols"/>
              <a:buNone/>
            </a:pPr>
            <a:r>
              <a:t/>
            </a:r>
            <a:endParaRPr/>
          </a:p>
          <a:p>
            <a:pPr indent="-342900" lvl="0" marL="342900" marR="0" rtl="0" algn="l">
              <a:spcBef>
                <a:spcPts val="560"/>
              </a:spcBef>
              <a:spcAft>
                <a:spcPts val="0"/>
              </a:spcAft>
              <a:buClr>
                <a:srgbClr val="3333FF"/>
              </a:buClr>
              <a:buSzPct val="100000"/>
              <a:buFont typeface="Noto Sans Symbols"/>
              <a:buNone/>
            </a:pPr>
            <a:r>
              <a:t/>
            </a:r>
            <a:endParaRPr b="0" i="0" sz="2800" u="none" cap="none" strike="noStrike">
              <a:solidFill>
                <a:schemeClr val="accent2"/>
              </a:solidFill>
              <a:latin typeface="Tahoma"/>
              <a:ea typeface="Tahoma"/>
              <a:cs typeface="Tahoma"/>
              <a:sym typeface="Tahoma"/>
            </a:endParaRPr>
          </a:p>
          <a:p>
            <a:pPr lvl="0" rtl="0">
              <a:spcBef>
                <a:spcPts val="0"/>
              </a:spcBef>
              <a:buClr>
                <a:srgbClr val="3333FF"/>
              </a:buClr>
              <a:buSzPct val="100000"/>
              <a:buFont typeface="Noto Sans Symbols"/>
              <a:buChar char="▪"/>
            </a:pPr>
            <a:r>
              <a:rPr lang="en-US"/>
              <a:t>WANG Yiding</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Email ID:		</a:t>
            </a:r>
            <a:r>
              <a:rPr lang="en-US" sz="2800"/>
              <a:t>yiding.wang.2016</a:t>
            </a:r>
          </a:p>
          <a:p>
            <a:pPr indent="0" lvl="0" marL="457200" marR="0" rtl="0" algn="l">
              <a:spcBef>
                <a:spcPts val="520"/>
              </a:spcBef>
              <a:spcAft>
                <a:spcPts val="0"/>
              </a:spcAft>
              <a:buNone/>
            </a:pPr>
            <a:r>
              <a:t/>
            </a:r>
            <a:endParaRPr b="0" i="0" sz="2600" u="none" cap="none" strike="noStrike">
              <a:solidFill>
                <a:schemeClr val="accent2"/>
              </a:solidFill>
              <a:latin typeface="Tahoma"/>
              <a:ea typeface="Tahoma"/>
              <a:cs typeface="Tahoma"/>
              <a:sym typeface="Tahoma"/>
            </a:endParaRPr>
          </a:p>
          <a:p>
            <a:pPr indent="0" lvl="1" marL="457200" marR="0" rtl="0" algn="l">
              <a:spcBef>
                <a:spcPts val="520"/>
              </a:spcBef>
              <a:spcAft>
                <a:spcPts val="0"/>
              </a:spcAft>
              <a:buClr>
                <a:srgbClr val="FF0000"/>
              </a:buClr>
              <a:buSzPct val="25000"/>
              <a:buFont typeface="Noto Sans Symbols"/>
              <a:buNone/>
            </a:pPr>
            <a:r>
              <a:t/>
            </a:r>
            <a:endParaRPr b="0" i="0" sz="2600" u="none" cap="none" strike="noStrike">
              <a:solidFill>
                <a:schemeClr val="accent2"/>
              </a:solidFill>
              <a:latin typeface="Tahoma"/>
              <a:ea typeface="Tahoma"/>
              <a:cs typeface="Tahoma"/>
              <a:sym typeface="Tahoma"/>
            </a:endParaRPr>
          </a:p>
        </p:txBody>
      </p:sp>
      <p:pic>
        <p:nvPicPr>
          <p:cNvPr id="262" name="Shape 262"/>
          <p:cNvPicPr preferRelativeResize="0"/>
          <p:nvPr/>
        </p:nvPicPr>
        <p:blipFill>
          <a:blip r:embed="rId3">
            <a:alphaModFix/>
          </a:blip>
          <a:stretch>
            <a:fillRect/>
          </a:stretch>
        </p:blipFill>
        <p:spPr>
          <a:xfrm>
            <a:off x="7488336" y="1010300"/>
            <a:ext cx="1403400" cy="1871200"/>
          </a:xfrm>
          <a:prstGeom prst="rect">
            <a:avLst/>
          </a:prstGeom>
          <a:noFill/>
          <a:ln>
            <a:noFill/>
          </a:ln>
        </p:spPr>
      </p:pic>
      <p:pic>
        <p:nvPicPr>
          <p:cNvPr id="263" name="Shape 263"/>
          <p:cNvPicPr preferRelativeResize="0"/>
          <p:nvPr/>
        </p:nvPicPr>
        <p:blipFill>
          <a:blip r:embed="rId4">
            <a:alphaModFix/>
          </a:blip>
          <a:stretch>
            <a:fillRect/>
          </a:stretch>
        </p:blipFill>
        <p:spPr>
          <a:xfrm>
            <a:off x="7488336" y="3335975"/>
            <a:ext cx="1403400" cy="187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idx="11" type="ftr"/>
          </p:nvPr>
        </p:nvSpPr>
        <p:spPr>
          <a:xfrm>
            <a:off x="2743200" y="6705600"/>
            <a:ext cx="3657600" cy="152400"/>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270" name="Shape 270"/>
          <p:cNvSpPr txBox="1"/>
          <p:nvPr>
            <p:ph type="title"/>
          </p:nvPr>
        </p:nvSpPr>
        <p:spPr>
          <a:xfrm>
            <a:off x="304800" y="152400"/>
            <a:ext cx="8610600" cy="6858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Teaching Assistants (G5) </a:t>
            </a:r>
          </a:p>
        </p:txBody>
      </p:sp>
      <p:sp>
        <p:nvSpPr>
          <p:cNvPr id="271" name="Shape 271"/>
          <p:cNvSpPr txBox="1"/>
          <p:nvPr>
            <p:ph idx="1" type="body"/>
          </p:nvPr>
        </p:nvSpPr>
        <p:spPr>
          <a:xfrm>
            <a:off x="304800" y="914400"/>
            <a:ext cx="8610600"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lang="en-US"/>
              <a:t>TOH Zi Jie</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Email ID:		</a:t>
            </a:r>
            <a:r>
              <a:rPr lang="en-US" sz="2800"/>
              <a:t>zijie.toh.2016</a:t>
            </a:r>
          </a:p>
          <a:p>
            <a:pPr indent="-285750" lvl="1" marL="742950" marR="0" rtl="0" algn="l">
              <a:spcBef>
                <a:spcPts val="520"/>
              </a:spcBef>
              <a:spcAft>
                <a:spcPts val="0"/>
              </a:spcAft>
              <a:buClr>
                <a:srgbClr val="FF0000"/>
              </a:buClr>
              <a:buSzPct val="100000"/>
              <a:buFont typeface="Noto Sans Symbols"/>
              <a:buNone/>
            </a:pPr>
            <a:r>
              <a:t/>
            </a:r>
            <a:endParaRPr/>
          </a:p>
          <a:p>
            <a:pPr indent="-285750" lvl="1" marL="742950" marR="0" rtl="0" algn="l">
              <a:spcBef>
                <a:spcPts val="520"/>
              </a:spcBef>
              <a:spcAft>
                <a:spcPts val="0"/>
              </a:spcAft>
              <a:buClr>
                <a:srgbClr val="FF0000"/>
              </a:buClr>
              <a:buSzPct val="100000"/>
              <a:buFont typeface="Noto Sans Symbols"/>
              <a:buNone/>
            </a:pPr>
            <a:r>
              <a:t/>
            </a:r>
            <a:endParaRPr/>
          </a:p>
          <a:p>
            <a:pPr indent="-177800" lvl="0" marL="0" marR="0" rtl="0" algn="l">
              <a:spcBef>
                <a:spcPts val="560"/>
              </a:spcBef>
              <a:spcAft>
                <a:spcPts val="0"/>
              </a:spcAft>
              <a:buClr>
                <a:srgbClr val="3333FF"/>
              </a:buClr>
              <a:buSzPct val="100000"/>
              <a:buFont typeface="Noto Sans Symbols"/>
              <a:buNone/>
            </a:pPr>
            <a:r>
              <a:t/>
            </a:r>
            <a:endParaRPr/>
          </a:p>
          <a:p>
            <a:pPr lvl="0" rtl="0">
              <a:spcBef>
                <a:spcPts val="0"/>
              </a:spcBef>
              <a:buClr>
                <a:srgbClr val="3333FF"/>
              </a:buClr>
              <a:buSzPct val="100000"/>
              <a:buFont typeface="Noto Sans Symbols"/>
              <a:buChar char="▪"/>
            </a:pPr>
            <a:r>
              <a:rPr lang="en-US"/>
              <a:t>HONG Yang</a:t>
            </a:r>
          </a:p>
          <a:p>
            <a:pPr indent="-285750" lvl="1" marL="742950" marR="0" rtl="0" algn="l">
              <a:spcBef>
                <a:spcPts val="520"/>
              </a:spcBef>
              <a:spcAft>
                <a:spcPts val="0"/>
              </a:spcAft>
              <a:buClr>
                <a:srgbClr val="FF0000"/>
              </a:buClr>
              <a:buSzPct val="100000"/>
              <a:buFont typeface="Noto Sans Symbols"/>
              <a:buChar char="▪"/>
            </a:pPr>
            <a:r>
              <a:rPr b="0" i="0" lang="en-US" sz="2600" u="none" cap="none" strike="noStrike">
                <a:solidFill>
                  <a:schemeClr val="accent2"/>
                </a:solidFill>
                <a:latin typeface="Tahoma"/>
                <a:ea typeface="Tahoma"/>
                <a:cs typeface="Tahoma"/>
                <a:sym typeface="Tahoma"/>
              </a:rPr>
              <a:t>Email ID:		</a:t>
            </a:r>
            <a:r>
              <a:rPr lang="en-US" sz="2800"/>
              <a:t>hong.yang.2016</a:t>
            </a:r>
          </a:p>
          <a:p>
            <a:pPr indent="0" lvl="0" marL="457200" marR="0" rtl="0" algn="l">
              <a:spcBef>
                <a:spcPts val="520"/>
              </a:spcBef>
              <a:spcAft>
                <a:spcPts val="0"/>
              </a:spcAft>
              <a:buNone/>
            </a:pPr>
            <a:r>
              <a:t/>
            </a:r>
            <a:endParaRPr b="0" i="0" sz="2600" u="none" cap="none" strike="noStrike">
              <a:solidFill>
                <a:schemeClr val="accent2"/>
              </a:solidFill>
              <a:latin typeface="Tahoma"/>
              <a:ea typeface="Tahoma"/>
              <a:cs typeface="Tahoma"/>
              <a:sym typeface="Tahoma"/>
            </a:endParaRPr>
          </a:p>
          <a:p>
            <a:pPr indent="0" lvl="1" marL="457200" marR="0" rtl="0" algn="l">
              <a:spcBef>
                <a:spcPts val="520"/>
              </a:spcBef>
              <a:spcAft>
                <a:spcPts val="0"/>
              </a:spcAft>
              <a:buClr>
                <a:srgbClr val="FF0000"/>
              </a:buClr>
              <a:buSzPct val="25000"/>
              <a:buFont typeface="Noto Sans Symbols"/>
              <a:buNone/>
            </a:pPr>
            <a:r>
              <a:t/>
            </a:r>
            <a:endParaRPr b="0" i="0" sz="2600" u="none" cap="none" strike="noStrike">
              <a:solidFill>
                <a:schemeClr val="accent2"/>
              </a:solidFill>
              <a:latin typeface="Tahoma"/>
              <a:ea typeface="Tahoma"/>
              <a:cs typeface="Tahoma"/>
              <a:sym typeface="Tahoma"/>
            </a:endParaRPr>
          </a:p>
        </p:txBody>
      </p:sp>
      <p:pic>
        <p:nvPicPr>
          <p:cNvPr id="272" name="Shape 272"/>
          <p:cNvPicPr preferRelativeResize="0"/>
          <p:nvPr/>
        </p:nvPicPr>
        <p:blipFill>
          <a:blip r:embed="rId3">
            <a:alphaModFix/>
          </a:blip>
          <a:stretch>
            <a:fillRect/>
          </a:stretch>
        </p:blipFill>
        <p:spPr>
          <a:xfrm>
            <a:off x="7488336" y="1010300"/>
            <a:ext cx="1403349" cy="1871133"/>
          </a:xfrm>
          <a:prstGeom prst="rect">
            <a:avLst/>
          </a:prstGeom>
          <a:noFill/>
          <a:ln>
            <a:noFill/>
          </a:ln>
        </p:spPr>
      </p:pic>
      <p:pic>
        <p:nvPicPr>
          <p:cNvPr id="273" name="Shape 273"/>
          <p:cNvPicPr preferRelativeResize="0"/>
          <p:nvPr/>
        </p:nvPicPr>
        <p:blipFill>
          <a:blip r:embed="rId4">
            <a:alphaModFix/>
          </a:blip>
          <a:stretch>
            <a:fillRect/>
          </a:stretch>
        </p:blipFill>
        <p:spPr>
          <a:xfrm>
            <a:off x="7488336" y="3437750"/>
            <a:ext cx="1403349" cy="18711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280" name="Shape 280"/>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Course Objectives</a:t>
            </a:r>
          </a:p>
        </p:txBody>
      </p:sp>
      <p:sp>
        <p:nvSpPr>
          <p:cNvPr id="281" name="Shape 281"/>
          <p:cNvSpPr txBox="1"/>
          <p:nvPr>
            <p:ph idx="2" type="body"/>
          </p:nvPr>
        </p:nvSpPr>
        <p:spPr>
          <a:xfrm>
            <a:off x="304799" y="914400"/>
            <a:ext cx="8610600"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b="0" i="0" lang="en-US" sz="2400" u="none" cap="none" strike="noStrike">
                <a:solidFill>
                  <a:schemeClr val="accent2"/>
                </a:solidFill>
                <a:latin typeface="Tahoma"/>
                <a:ea typeface="Tahoma"/>
                <a:cs typeface="Tahoma"/>
                <a:sym typeface="Tahoma"/>
              </a:rPr>
              <a:t>Upon completion of the course, students will be able to:</a:t>
            </a:r>
          </a:p>
          <a:p>
            <a:pPr indent="-285750" lvl="1" marL="742950" marR="0" rtl="0" algn="l">
              <a:spcBef>
                <a:spcPts val="440"/>
              </a:spcBef>
              <a:spcAft>
                <a:spcPts val="0"/>
              </a:spcAft>
              <a:buClr>
                <a:srgbClr val="FF0000"/>
              </a:buClr>
              <a:buSzPct val="110000"/>
              <a:buFont typeface="Noto Sans Symbols"/>
              <a:buChar char="▪"/>
            </a:pPr>
            <a:r>
              <a:rPr lang="en-US" sz="2000"/>
              <a:t>Understand and apply the basic programming concepts to solve problems</a:t>
            </a:r>
          </a:p>
          <a:p>
            <a:pPr indent="-273050" lvl="1" marL="742950" marR="0" rtl="0" algn="l">
              <a:spcBef>
                <a:spcPts val="440"/>
              </a:spcBef>
              <a:spcAft>
                <a:spcPts val="0"/>
              </a:spcAft>
              <a:buClr>
                <a:srgbClr val="FF0000"/>
              </a:buClr>
              <a:buSzPct val="100000"/>
              <a:buFont typeface="Noto Sans Symbols"/>
              <a:buChar char="▪"/>
            </a:pPr>
            <a:r>
              <a:rPr lang="en-US" sz="2000"/>
              <a:t>Understand and use two important data structures: list and dictionary</a:t>
            </a:r>
          </a:p>
          <a:p>
            <a:pPr indent="-273050" lvl="1" marL="742950" marR="0" rtl="0" algn="l">
              <a:spcBef>
                <a:spcPts val="440"/>
              </a:spcBef>
              <a:spcAft>
                <a:spcPts val="0"/>
              </a:spcAft>
              <a:buClr>
                <a:srgbClr val="FF0000"/>
              </a:buClr>
              <a:buSzPct val="100000"/>
              <a:buFont typeface="Noto Sans Symbols"/>
              <a:buChar char="▪"/>
            </a:pPr>
            <a:r>
              <a:rPr lang="en-US" sz="2000"/>
              <a:t>Write simple Python scripts to handle simple tasks</a:t>
            </a:r>
          </a:p>
          <a:p>
            <a:pPr indent="0" lvl="0" marL="457200" marR="0" rtl="0" algn="l">
              <a:spcBef>
                <a:spcPts val="440"/>
              </a:spcBef>
              <a:spcAft>
                <a:spcPts val="0"/>
              </a:spcAft>
              <a:buNone/>
            </a:pPr>
            <a:r>
              <a:t/>
            </a:r>
            <a:endParaRPr sz="2000"/>
          </a:p>
          <a:p>
            <a:pPr indent="0" lvl="0" marL="0" marR="0" rtl="0" algn="l">
              <a:spcBef>
                <a:spcPts val="440"/>
              </a:spcBef>
              <a:spcAft>
                <a:spcPts val="0"/>
              </a:spcAft>
              <a:buNone/>
            </a:pPr>
            <a:r>
              <a:t/>
            </a:r>
            <a:endParaRPr sz="2000"/>
          </a:p>
        </p:txBody>
      </p:sp>
      <p:sp>
        <p:nvSpPr>
          <p:cNvPr id="282" name="Shape 282"/>
          <p:cNvSpPr/>
          <p:nvPr/>
        </p:nvSpPr>
        <p:spPr>
          <a:xfrm>
            <a:off x="0" y="2076450"/>
            <a:ext cx="9144000" cy="0"/>
          </a:xfrm>
          <a:prstGeom prst="rect">
            <a:avLst/>
          </a:prstGeom>
          <a:noFill/>
          <a:ln>
            <a:noFill/>
          </a:ln>
          <a:effectLst>
            <a:outerShdw blurRad="63500" rotWithShape="0" algn="ctr" dir="2700000" dist="38098">
              <a:schemeClr val="lt2">
                <a:alpha val="74901"/>
              </a:schemeClr>
            </a:outerShdw>
          </a:effectLst>
        </p:spPr>
        <p:txBody>
          <a:bodyPr anchorCtr="0" anchor="ctr" bIns="46025" lIns="92075" rIns="92075" tIns="46025">
            <a:noAutofit/>
          </a:bodyPr>
          <a:lstStyle/>
          <a:p>
            <a:pPr indent="0" lvl="0" marL="0" marR="0" rtl="0" algn="ctr">
              <a:spcBef>
                <a:spcPts val="0"/>
              </a:spcBef>
              <a:spcAft>
                <a:spcPts val="0"/>
              </a:spcAft>
              <a:buNone/>
            </a:pPr>
            <a:r>
              <a:t/>
            </a:r>
            <a:endParaRPr b="0" i="0" sz="1800" u="none" cap="none" strike="noStrike">
              <a:solidFill>
                <a:schemeClr val="dk1"/>
              </a:solidFill>
              <a:latin typeface="Courier New"/>
              <a:ea typeface="Courier New"/>
              <a:cs typeface="Courier New"/>
              <a:sym typeface="Courier New"/>
            </a:endParaRPr>
          </a:p>
        </p:txBody>
      </p:sp>
      <p:pic>
        <p:nvPicPr>
          <p:cNvPr descr="MCj02382180000[1]" id="283" name="Shape 283"/>
          <p:cNvPicPr preferRelativeResize="0"/>
          <p:nvPr/>
        </p:nvPicPr>
        <p:blipFill rotWithShape="1">
          <a:blip r:embed="rId3">
            <a:alphaModFix/>
          </a:blip>
          <a:srcRect b="0" l="0" r="0" t="0"/>
          <a:stretch/>
        </p:blipFill>
        <p:spPr>
          <a:xfrm>
            <a:off x="4531500" y="3487780"/>
            <a:ext cx="2493300" cy="2676900"/>
          </a:xfrm>
          <a:prstGeom prst="rect">
            <a:avLst/>
          </a:prstGeom>
          <a:noFill/>
          <a:ln>
            <a:noFill/>
          </a:ln>
        </p:spPr>
      </p:pic>
      <p:sp>
        <p:nvSpPr>
          <p:cNvPr id="284" name="Shape 284"/>
          <p:cNvSpPr/>
          <p:nvPr/>
        </p:nvSpPr>
        <p:spPr>
          <a:xfrm>
            <a:off x="0" y="2305050"/>
            <a:ext cx="9144000" cy="0"/>
          </a:xfrm>
          <a:prstGeom prst="rect">
            <a:avLst/>
          </a:prstGeom>
          <a:noFill/>
          <a:ln>
            <a:noFill/>
          </a:ln>
          <a:effectLst>
            <a:outerShdw blurRad="63500" rotWithShape="0" algn="ctr" dir="2700000" dist="38098">
              <a:schemeClr val="lt2">
                <a:alpha val="74901"/>
              </a:schemeClr>
            </a:outerShdw>
          </a:effectLst>
        </p:spPr>
        <p:txBody>
          <a:bodyPr anchorCtr="0" anchor="ctr" bIns="46025" lIns="92075" rIns="92075" tIns="46025">
            <a:noAutofit/>
          </a:bodyPr>
          <a:lstStyle/>
          <a:p>
            <a:pPr indent="0" lvl="0" marL="0" marR="0" rtl="0" algn="ctr">
              <a:spcBef>
                <a:spcPts val="0"/>
              </a:spcBef>
              <a:spcAft>
                <a:spcPts val="0"/>
              </a:spcAft>
              <a:buNone/>
            </a:pPr>
            <a:r>
              <a:t/>
            </a:r>
            <a:endParaRPr b="0" i="0" sz="18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290" name="Shape 290"/>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Tentative Lesson Plan </a:t>
            </a:r>
          </a:p>
        </p:txBody>
      </p:sp>
      <p:graphicFrame>
        <p:nvGraphicFramePr>
          <p:cNvPr id="291" name="Shape 291"/>
          <p:cNvGraphicFramePr/>
          <p:nvPr/>
        </p:nvGraphicFramePr>
        <p:xfrm>
          <a:off x="304800" y="1009650"/>
          <a:ext cx="3000000" cy="3000000"/>
        </p:xfrm>
        <a:graphic>
          <a:graphicData uri="http://schemas.openxmlformats.org/drawingml/2006/table">
            <a:tbl>
              <a:tblPr>
                <a:noFill/>
                <a:tableStyleId>{A79D6A92-5743-4834-A493-C4A1888BFA95}</a:tableStyleId>
              </a:tblPr>
              <a:tblGrid>
                <a:gridCol w="586050"/>
                <a:gridCol w="4066300"/>
                <a:gridCol w="1794225"/>
                <a:gridCol w="2141800"/>
              </a:tblGrid>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a:latin typeface="Tahoma"/>
                        <a:ea typeface="Tahoma"/>
                        <a:cs typeface="Tahoma"/>
                        <a:sym typeface="Tahoma"/>
                      </a:endParaRP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99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Topic</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99FF"/>
                    </a:solidFill>
                  </a:tcPr>
                </a:tc>
                <a:tc>
                  <a:txBody>
                    <a:bodyPr>
                      <a:noAutofit/>
                    </a:bodyPr>
                    <a:lstStyle/>
                    <a:p>
                      <a:pPr indent="0" lvl="0" marL="0" marR="0" rtl="0" algn="l">
                        <a:lnSpc>
                          <a:spcPct val="100000"/>
                        </a:lnSpc>
                        <a:spcBef>
                          <a:spcPts val="0"/>
                        </a:spcBef>
                        <a:spcAft>
                          <a:spcPts val="0"/>
                        </a:spcAft>
                        <a:buNone/>
                      </a:pPr>
                      <a:r>
                        <a:rPr lang="en-US">
                          <a:solidFill>
                            <a:schemeClr val="dk1"/>
                          </a:solidFill>
                          <a:latin typeface="Tahoma"/>
                          <a:ea typeface="Tahoma"/>
                          <a:cs typeface="Tahoma"/>
                          <a:sym typeface="Tahoma"/>
                        </a:rPr>
                        <a:t>Punch </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99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Gaddis</a:t>
                      </a: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99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1</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457200" lvl="0" marL="457200" marR="0" rtl="0" algn="l">
                        <a:lnSpc>
                          <a:spcPct val="100000"/>
                        </a:lnSpc>
                        <a:spcBef>
                          <a:spcPts val="0"/>
                        </a:spcBef>
                        <a:spcAft>
                          <a:spcPts val="0"/>
                        </a:spcAft>
                        <a:buClr>
                          <a:srgbClr val="3333FF"/>
                        </a:buClr>
                        <a:buSzPct val="25000"/>
                        <a:buFont typeface="Noto Sans Symbols"/>
                        <a:buNone/>
                      </a:pPr>
                      <a:r>
                        <a:rPr i="0" lang="en-US" u="none" cap="none" strike="noStrike">
                          <a:solidFill>
                            <a:schemeClr val="dk1"/>
                          </a:solidFill>
                          <a:latin typeface="Tahoma"/>
                          <a:ea typeface="Tahoma"/>
                          <a:cs typeface="Tahoma"/>
                          <a:sym typeface="Tahoma"/>
                        </a:rPr>
                        <a:t>Variables, Expressions &amp; Statements</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marL="457200" rtl="0">
                        <a:spcBef>
                          <a:spcPts val="0"/>
                        </a:spcBef>
                        <a:buClr>
                          <a:srgbClr val="3333FF"/>
                        </a:buClr>
                        <a:buSzPct val="25000"/>
                        <a:buFont typeface="Noto Sans Symbols"/>
                        <a:buNone/>
                      </a:pPr>
                      <a:r>
                        <a:rPr lang="en-US">
                          <a:solidFill>
                            <a:schemeClr val="dk1"/>
                          </a:solidFill>
                          <a:latin typeface="Tahoma"/>
                          <a:ea typeface="Tahoma"/>
                          <a:cs typeface="Tahoma"/>
                          <a:sym typeface="Tahoma"/>
                        </a:rPr>
                        <a:t>Chapter 1 </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457200" lvl="0" marL="45720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Chapter 1 &amp; 2</a:t>
                      </a: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2</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latin typeface="Tahoma"/>
                          <a:ea typeface="Tahoma"/>
                          <a:cs typeface="Tahoma"/>
                          <a:sym typeface="Tahoma"/>
                        </a:rPr>
                        <a:t>Control (</a:t>
                      </a:r>
                      <a:r>
                        <a:rPr lang="en-US">
                          <a:solidFill>
                            <a:schemeClr val="dk1"/>
                          </a:solidFill>
                          <a:latin typeface="Tahoma"/>
                          <a:ea typeface="Tahoma"/>
                          <a:cs typeface="Tahoma"/>
                          <a:sym typeface="Tahoma"/>
                        </a:rPr>
                        <a:t>Conditionals &amp; for loops)</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Chapter 2 </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Chapter 3 &amp; 4</a:t>
                      </a: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3</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Object Manipulation (String)</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None/>
                      </a:pPr>
                      <a:r>
                        <a:rPr lang="en-US">
                          <a:solidFill>
                            <a:schemeClr val="dk1"/>
                          </a:solidFill>
                          <a:latin typeface="Tahoma"/>
                          <a:ea typeface="Tahoma"/>
                          <a:cs typeface="Tahoma"/>
                          <a:sym typeface="Tahoma"/>
                        </a:rPr>
                        <a:t>Chapter 4</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Chapter 8</a:t>
                      </a: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4</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functions</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Chapter 5</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Chapter 5</a:t>
                      </a: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5</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Exercises (No new topic)</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t/>
                      </a:r>
                      <a:endParaRPr i="0" sz="1400" u="none" cap="none" strike="noStrike">
                        <a:solidFill>
                          <a:schemeClr val="dk1"/>
                        </a:solidFill>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6</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While loops</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Chapter 2</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latin typeface="Tahoma"/>
                          <a:ea typeface="Tahoma"/>
                          <a:cs typeface="Tahoma"/>
                          <a:sym typeface="Tahoma"/>
                        </a:rPr>
                        <a:t>Chapter 4</a:t>
                      </a: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7</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latin typeface="Tahoma"/>
                          <a:ea typeface="Tahoma"/>
                          <a:cs typeface="Tahoma"/>
                          <a:sym typeface="Tahoma"/>
                        </a:rPr>
                        <a:t>Lists and Tuples</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Chapter 7 </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Chapter 7</a:t>
                      </a: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8</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B2B2B2"/>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Term Break</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B2B2B2"/>
                    </a:solidFill>
                  </a:tcPr>
                </a:tc>
                <a:tc>
                  <a:txBody>
                    <a:bodyPr>
                      <a:noAutofit/>
                    </a:bodyPr>
                    <a:lstStyle/>
                    <a:p>
                      <a:pPr indent="0" lvl="0" marL="0" marR="0" rtl="0" algn="ctr">
                        <a:lnSpc>
                          <a:spcPct val="100000"/>
                        </a:lnSpc>
                        <a:spcBef>
                          <a:spcPts val="0"/>
                        </a:spcBef>
                        <a:spcAft>
                          <a:spcPts val="0"/>
                        </a:spcAft>
                        <a:buNone/>
                      </a:pPr>
                      <a:r>
                        <a:t/>
                      </a:r>
                      <a:endParaRPr i="0" sz="1400" u="none" cap="none" strike="noStrike">
                        <a:solidFill>
                          <a:schemeClr val="dk1"/>
                        </a:solidFill>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B2B2B2"/>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t/>
                      </a:r>
                      <a:endParaRPr i="0" sz="1400" u="none" cap="none" strike="noStrike">
                        <a:solidFill>
                          <a:schemeClr val="dk1"/>
                        </a:solidFill>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B2B2B2"/>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9</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Files</a:t>
                      </a:r>
                      <a:r>
                        <a:rPr i="0" lang="en-US" sz="1400" u="none" cap="none" strike="noStrike">
                          <a:solidFill>
                            <a:schemeClr val="dk1"/>
                          </a:solidFill>
                          <a:latin typeface="Tahoma"/>
                          <a:ea typeface="Tahoma"/>
                          <a:cs typeface="Tahoma"/>
                          <a:sym typeface="Tahoma"/>
                        </a:rPr>
                        <a:t>    </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Chapter 6.1 - 6.5</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Chapter 6</a:t>
                      </a: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10</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Dictionaries</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Chapter 9.1 - 9.3</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lang="en-US">
                          <a:solidFill>
                            <a:schemeClr val="dk1"/>
                          </a:solidFill>
                          <a:latin typeface="Tahoma"/>
                          <a:ea typeface="Tahoma"/>
                          <a:cs typeface="Tahoma"/>
                          <a:sym typeface="Tahoma"/>
                        </a:rPr>
                        <a:t>Chapter 9.1</a:t>
                      </a: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11</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Clr>
                          <a:srgbClr val="3333FF"/>
                        </a:buClr>
                        <a:buSzPct val="25000"/>
                        <a:buFont typeface="Noto Sans Symbols"/>
                        <a:buNone/>
                      </a:pPr>
                      <a:r>
                        <a:rPr lang="en-US">
                          <a:solidFill>
                            <a:schemeClr val="dk1"/>
                          </a:solidFill>
                          <a:latin typeface="Tahoma"/>
                          <a:ea typeface="Tahoma"/>
                          <a:cs typeface="Tahoma"/>
                          <a:sym typeface="Tahoma"/>
                        </a:rPr>
                        <a:t>2-Dimensional Data structures</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None/>
                      </a:pPr>
                      <a:r>
                        <a:t/>
                      </a:r>
                      <a:endParaRPr i="0" sz="1400" u="none" cap="none" strike="noStrike">
                        <a:solidFill>
                          <a:schemeClr val="dk1"/>
                        </a:solidFill>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i="0" sz="1400" u="none" cap="none" strike="noStrike">
                        <a:solidFill>
                          <a:schemeClr val="dk1"/>
                        </a:solidFill>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12</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lvl="0" rtl="0">
                        <a:spcBef>
                          <a:spcPts val="0"/>
                        </a:spcBef>
                        <a:buNone/>
                      </a:pPr>
                      <a:r>
                        <a:rPr lang="en-US">
                          <a:latin typeface="Tahoma"/>
                          <a:ea typeface="Tahoma"/>
                          <a:cs typeface="Tahoma"/>
                          <a:sym typeface="Tahoma"/>
                        </a:rPr>
                        <a:t>Revision</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None/>
                      </a:pPr>
                      <a:r>
                        <a:t/>
                      </a:r>
                      <a:endParaRPr i="0" sz="1400" u="none" cap="none" strike="noStrike">
                        <a:solidFill>
                          <a:schemeClr val="dk1"/>
                        </a:solidFill>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i="0" sz="1400" u="none" cap="none" strike="noStrike">
                        <a:solidFill>
                          <a:schemeClr val="dk1"/>
                        </a:solidFill>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CCCCFF"/>
                    </a:solidFill>
                  </a:tcPr>
                </a:tc>
              </a:tr>
              <a:tr h="305475">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13</a:t>
                      </a:r>
                    </a:p>
                  </a:txBody>
                  <a:tcPr marT="46050" marB="46050" marR="92075" marL="9207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28575">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i="0" lang="en-US" sz="1400" u="none" cap="none" strike="noStrike">
                          <a:solidFill>
                            <a:schemeClr val="dk1"/>
                          </a:solidFill>
                          <a:latin typeface="Tahoma"/>
                          <a:ea typeface="Tahoma"/>
                          <a:cs typeface="Tahoma"/>
                          <a:sym typeface="Tahoma"/>
                        </a:rPr>
                        <a:t>Revision</a:t>
                      </a: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28575">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None/>
                      </a:pPr>
                      <a:r>
                        <a:t/>
                      </a:r>
                      <a:endParaRPr i="0" sz="1400" u="none" cap="none" strike="noStrike">
                        <a:solidFill>
                          <a:schemeClr val="dk1"/>
                        </a:solidFill>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28575">
                      <a:solidFill>
                        <a:schemeClr val="dk1"/>
                      </a:solidFill>
                      <a:prstDash val="solid"/>
                      <a:round/>
                      <a:headEnd len="med" w="med" type="none"/>
                      <a:tailEnd len="med" w="med" type="none"/>
                    </a:lnB>
                    <a:solidFill>
                      <a:srgbClr val="CCC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i="0" sz="1400" u="none" cap="none" strike="noStrike">
                        <a:solidFill>
                          <a:schemeClr val="dk1"/>
                        </a:solidFill>
                        <a:latin typeface="Tahoma"/>
                        <a:ea typeface="Tahoma"/>
                        <a:cs typeface="Tahoma"/>
                        <a:sym typeface="Tahoma"/>
                      </a:endParaRPr>
                    </a:p>
                  </a:txBody>
                  <a:tcPr marT="46050" marB="46050" marR="92075" marL="9207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28575">
                      <a:solidFill>
                        <a:schemeClr val="dk1"/>
                      </a:solidFill>
                      <a:prstDash val="solid"/>
                      <a:round/>
                      <a:headEnd len="med" w="med" type="none"/>
                      <a:tailEnd len="med" w="med" type="none"/>
                    </a:lnB>
                    <a:solidFill>
                      <a:srgbClr val="CCCCFF"/>
                    </a:solidFill>
                  </a:tcPr>
                </a:tc>
              </a:tr>
            </a:tbl>
          </a:graphicData>
        </a:graphic>
      </p:graphicFrame>
      <p:pic>
        <p:nvPicPr>
          <p:cNvPr descr="MCBS01024_0000[1]" id="292" name="Shape 292"/>
          <p:cNvPicPr preferRelativeResize="0"/>
          <p:nvPr/>
        </p:nvPicPr>
        <p:blipFill rotWithShape="1">
          <a:blip r:embed="rId3">
            <a:alphaModFix/>
          </a:blip>
          <a:srcRect b="0" l="0" r="0" t="0"/>
          <a:stretch/>
        </p:blipFill>
        <p:spPr>
          <a:xfrm>
            <a:off x="5400826" y="5198097"/>
            <a:ext cx="1276200" cy="123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sp>
        <p:nvSpPr>
          <p:cNvPr id="299" name="Shape 299"/>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accent2"/>
                </a:solidFill>
                <a:latin typeface="Tahoma"/>
                <a:ea typeface="Tahoma"/>
                <a:cs typeface="Tahoma"/>
                <a:sym typeface="Tahoma"/>
              </a:rPr>
              <a:t>Assessment</a:t>
            </a:r>
          </a:p>
        </p:txBody>
      </p:sp>
      <p:graphicFrame>
        <p:nvGraphicFramePr>
          <p:cNvPr id="300" name="Shape 300"/>
          <p:cNvGraphicFramePr/>
          <p:nvPr/>
        </p:nvGraphicFramePr>
        <p:xfrm>
          <a:off x="317500" y="1060450"/>
          <a:ext cx="3000000" cy="3000000"/>
        </p:xfrm>
        <a:graphic>
          <a:graphicData uri="http://schemas.openxmlformats.org/drawingml/2006/table">
            <a:tbl>
              <a:tblPr>
                <a:noFill/>
                <a:tableStyleId>{A79D6A92-5743-4834-A493-C4A1888BFA95}</a:tableStyleId>
              </a:tblPr>
              <a:tblGrid>
                <a:gridCol w="618100"/>
                <a:gridCol w="3707850"/>
                <a:gridCol w="1189025"/>
                <a:gridCol w="3095625"/>
              </a:tblGrid>
              <a:tr h="48737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1" i="0" lang="en-US" sz="1300" u="none" cap="none" strike="noStrike">
                          <a:solidFill>
                            <a:schemeClr val="dk1"/>
                          </a:solidFill>
                          <a:latin typeface="Tahoma"/>
                          <a:ea typeface="Tahoma"/>
                          <a:cs typeface="Tahoma"/>
                          <a:sym typeface="Tahoma"/>
                        </a:rPr>
                        <a:t>Wk</a:t>
                      </a:r>
                    </a:p>
                  </a:txBody>
                  <a:tcPr marT="45700" marB="45700" marR="91450" marL="91450" anchor="ctr" anchorCtr="1">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9050">
                      <a:solidFill>
                        <a:schemeClr val="dk1"/>
                      </a:solidFill>
                      <a:prstDash val="solid"/>
                      <a:round/>
                      <a:headEnd len="med" w="med" type="none"/>
                      <a:tailEnd len="med" w="med" type="none"/>
                    </a:lnB>
                    <a:solidFill>
                      <a:srgbClr val="B2B2B2"/>
                    </a:solidFill>
                  </a:tcPr>
                </a:tc>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1" i="0" lang="en-US" sz="1300" u="none" cap="none" strike="noStrike">
                          <a:solidFill>
                            <a:schemeClr val="dk1"/>
                          </a:solidFill>
                          <a:latin typeface="Tahoma"/>
                          <a:ea typeface="Tahoma"/>
                          <a:cs typeface="Tahoma"/>
                          <a:sym typeface="Tahoma"/>
                        </a:rPr>
                        <a:t>Output Assessments</a:t>
                      </a:r>
                    </a:p>
                  </a:txBody>
                  <a:tcPr marT="45700" marB="45700" marR="91450" marL="91450" anchor="ctr" anchorCtr="1">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9050">
                      <a:solidFill>
                        <a:schemeClr val="dk1"/>
                      </a:solidFill>
                      <a:prstDash val="solid"/>
                      <a:round/>
                      <a:headEnd len="med" w="med" type="none"/>
                      <a:tailEnd len="med" w="med" type="none"/>
                    </a:lnB>
                    <a:solidFill>
                      <a:srgbClr val="B2B2B2"/>
                    </a:solidFill>
                  </a:tcPr>
                </a:tc>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1" i="0" lang="en-US" sz="1300" u="none" cap="none" strike="noStrike">
                          <a:solidFill>
                            <a:schemeClr val="dk1"/>
                          </a:solidFill>
                          <a:latin typeface="Tahoma"/>
                          <a:ea typeface="Tahoma"/>
                          <a:cs typeface="Tahoma"/>
                          <a:sym typeface="Tahoma"/>
                        </a:rPr>
                        <a:t>Weighting </a:t>
                      </a:r>
                    </a:p>
                    <a:p>
                      <a:pPr indent="-342900" lvl="0" marL="342900" marR="0" rtl="0" algn="ctr">
                        <a:lnSpc>
                          <a:spcPct val="100000"/>
                        </a:lnSpc>
                        <a:spcBef>
                          <a:spcPts val="0"/>
                        </a:spcBef>
                        <a:spcAft>
                          <a:spcPts val="0"/>
                        </a:spcAft>
                        <a:buClr>
                          <a:schemeClr val="dk1"/>
                        </a:buClr>
                        <a:buSzPct val="25000"/>
                        <a:buFont typeface="Tahoma"/>
                        <a:buNone/>
                      </a:pPr>
                      <a:r>
                        <a:rPr b="1" i="0" lang="en-US" sz="1300" u="none" cap="none" strike="noStrike">
                          <a:solidFill>
                            <a:schemeClr val="dk1"/>
                          </a:solidFill>
                          <a:latin typeface="Tahoma"/>
                          <a:ea typeface="Tahoma"/>
                          <a:cs typeface="Tahoma"/>
                          <a:sym typeface="Tahoma"/>
                        </a:rPr>
                        <a:t>in  %</a:t>
                      </a:r>
                    </a:p>
                  </a:txBody>
                  <a:tcPr marT="45700" marB="45700" marR="91450" marL="91450" anchor="ctr" anchorCtr="1">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9050">
                      <a:solidFill>
                        <a:schemeClr val="dk1"/>
                      </a:solidFill>
                      <a:prstDash val="solid"/>
                      <a:round/>
                      <a:headEnd len="med" w="med" type="none"/>
                      <a:tailEnd len="med" w="med" type="none"/>
                    </a:lnB>
                    <a:solidFill>
                      <a:srgbClr val="B2B2B2"/>
                    </a:solidFill>
                  </a:tcPr>
                </a:tc>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1" i="0" lang="en-US" sz="1300" u="none" cap="none" strike="noStrike">
                          <a:solidFill>
                            <a:schemeClr val="dk1"/>
                          </a:solidFill>
                          <a:latin typeface="Tahoma"/>
                          <a:ea typeface="Tahoma"/>
                          <a:cs typeface="Tahoma"/>
                          <a:sym typeface="Tahoma"/>
                        </a:rPr>
                        <a:t>Group Weighting</a:t>
                      </a:r>
                    </a:p>
                  </a:txBody>
                  <a:tcPr marT="45700" marB="45700" marR="91450" marL="91450" anchor="ctr" anchorCtr="1">
                    <a:lnL cap="flat" cmpd="sng" w="12700">
                      <a:solidFill>
                        <a:srgbClr val="000000"/>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9050">
                      <a:solidFill>
                        <a:schemeClr val="dk1"/>
                      </a:solidFill>
                      <a:prstDash val="solid"/>
                      <a:round/>
                      <a:headEnd len="med" w="med" type="none"/>
                      <a:tailEnd len="med" w="med" type="none"/>
                    </a:lnB>
                    <a:solidFill>
                      <a:srgbClr val="B2B2B2"/>
                    </a:solidFill>
                  </a:tcPr>
                </a:tc>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1</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9050">
                      <a:solidFill>
                        <a:schemeClr val="dk1"/>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9050">
                      <a:solidFill>
                        <a:schemeClr val="dk1"/>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9050">
                      <a:solidFill>
                        <a:schemeClr val="dk1"/>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rowSpan="15">
                  <a:txBody>
                    <a:bodyPr>
                      <a:noAutofit/>
                    </a:bodyPr>
                    <a:lstStyle/>
                    <a:p>
                      <a:pPr indent="-342900" lvl="0" marL="342900" marR="0" rtl="0" algn="l">
                        <a:lnSpc>
                          <a:spcPct val="100000"/>
                        </a:lnSpc>
                        <a:spcBef>
                          <a:spcPts val="0"/>
                        </a:spcBef>
                        <a:spcAft>
                          <a:spcPts val="0"/>
                        </a:spcAft>
                        <a:buClr>
                          <a:srgbClr val="3333FF"/>
                        </a:buClr>
                        <a:buSzPct val="25000"/>
                        <a:buFont typeface="Noto Sans Symbols"/>
                        <a:buNone/>
                      </a:pPr>
                      <a:r>
                        <a:rPr b="1" i="0" lang="en-US" sz="1300" u="none" cap="none" strike="noStrike">
                          <a:solidFill>
                            <a:schemeClr val="dk1"/>
                          </a:solidFill>
                          <a:latin typeface="Tahoma"/>
                          <a:ea typeface="Tahoma"/>
                          <a:cs typeface="Tahoma"/>
                          <a:sym typeface="Tahoma"/>
                        </a:rPr>
                        <a:t>Lab Test: 50%</a:t>
                      </a:r>
                    </a:p>
                    <a:p>
                      <a:pPr indent="-342900" lvl="0" marL="342900" marR="0" rtl="0" algn="l">
                        <a:lnSpc>
                          <a:spcPct val="100000"/>
                        </a:lnSpc>
                        <a:spcBef>
                          <a:spcPts val="260"/>
                        </a:spcBef>
                        <a:spcAft>
                          <a:spcPts val="0"/>
                        </a:spcAft>
                        <a:buClr>
                          <a:srgbClr val="3333FF"/>
                        </a:buClr>
                        <a:buSzPct val="25000"/>
                        <a:buFont typeface="Noto Sans Symbols"/>
                        <a:buNone/>
                      </a:pPr>
                      <a:r>
                        <a:t/>
                      </a:r>
                      <a:endParaRPr b="1" i="0" sz="1300" u="none" cap="none" strike="noStrike">
                        <a:solidFill>
                          <a:schemeClr val="dk1"/>
                        </a:solidFill>
                        <a:latin typeface="Tahoma"/>
                        <a:ea typeface="Tahoma"/>
                        <a:cs typeface="Tahoma"/>
                        <a:sym typeface="Tahoma"/>
                      </a:endParaRPr>
                    </a:p>
                    <a:p>
                      <a:pPr indent="-342900" lvl="0" marL="342900" marR="0" rtl="0" algn="l">
                        <a:lnSpc>
                          <a:spcPct val="100000"/>
                        </a:lnSpc>
                        <a:spcBef>
                          <a:spcPts val="260"/>
                        </a:spcBef>
                        <a:spcAft>
                          <a:spcPts val="0"/>
                        </a:spcAft>
                        <a:buClr>
                          <a:srgbClr val="3333FF"/>
                        </a:buClr>
                        <a:buSzPct val="25000"/>
                        <a:buFont typeface="Noto Sans Symbols"/>
                        <a:buNone/>
                      </a:pPr>
                      <a:r>
                        <a:rPr b="1" i="0" lang="en-US" sz="1300" u="none" cap="none" strike="noStrike">
                          <a:solidFill>
                            <a:schemeClr val="dk1"/>
                          </a:solidFill>
                          <a:latin typeface="Tahoma"/>
                          <a:ea typeface="Tahoma"/>
                          <a:cs typeface="Tahoma"/>
                          <a:sym typeface="Tahoma"/>
                        </a:rPr>
                        <a:t>Class Participation: 10%</a:t>
                      </a:r>
                    </a:p>
                    <a:p>
                      <a:pPr indent="-311150" lvl="0" marL="457200" marR="0" rtl="0" algn="l">
                        <a:lnSpc>
                          <a:spcPct val="100000"/>
                        </a:lnSpc>
                        <a:spcBef>
                          <a:spcPts val="260"/>
                        </a:spcBef>
                        <a:spcAft>
                          <a:spcPts val="0"/>
                        </a:spcAft>
                        <a:buClr>
                          <a:schemeClr val="dk1"/>
                        </a:buClr>
                        <a:buSzPct val="100000"/>
                        <a:buFont typeface="Tahoma"/>
                        <a:buChar char="-"/>
                      </a:pPr>
                      <a:r>
                        <a:rPr b="1" lang="en-US" sz="1300">
                          <a:solidFill>
                            <a:schemeClr val="dk1"/>
                          </a:solidFill>
                          <a:latin typeface="Tahoma"/>
                          <a:ea typeface="Tahoma"/>
                          <a:cs typeface="Tahoma"/>
                          <a:sym typeface="Tahoma"/>
                        </a:rPr>
                        <a:t>pop quizzes (start of class)</a:t>
                      </a:r>
                    </a:p>
                    <a:p>
                      <a:pPr indent="-311150" lvl="0" marL="457200" marR="0" rtl="0" algn="l">
                        <a:lnSpc>
                          <a:spcPct val="100000"/>
                        </a:lnSpc>
                        <a:spcBef>
                          <a:spcPts val="260"/>
                        </a:spcBef>
                        <a:spcAft>
                          <a:spcPts val="0"/>
                        </a:spcAft>
                        <a:buClr>
                          <a:schemeClr val="dk1"/>
                        </a:buClr>
                        <a:buSzPct val="100000"/>
                        <a:buFont typeface="Tahoma"/>
                        <a:buChar char="-"/>
                      </a:pPr>
                      <a:r>
                        <a:rPr b="1" lang="en-US" sz="1300">
                          <a:solidFill>
                            <a:schemeClr val="dk1"/>
                          </a:solidFill>
                          <a:latin typeface="Tahoma"/>
                          <a:ea typeface="Tahoma"/>
                          <a:cs typeface="Tahoma"/>
                          <a:sym typeface="Tahoma"/>
                        </a:rPr>
                        <a:t>instructor's evaluation</a:t>
                      </a:r>
                    </a:p>
                    <a:p>
                      <a:pPr lvl="0" marR="0" rtl="0" algn="l">
                        <a:lnSpc>
                          <a:spcPct val="100000"/>
                        </a:lnSpc>
                        <a:spcBef>
                          <a:spcPts val="260"/>
                        </a:spcBef>
                        <a:spcAft>
                          <a:spcPts val="0"/>
                        </a:spcAft>
                        <a:buNone/>
                      </a:pPr>
                      <a:r>
                        <a:t/>
                      </a:r>
                      <a:endParaRPr/>
                    </a:p>
                    <a:p>
                      <a:pPr indent="-342900" lvl="0" marL="342900" marR="0" rtl="0" algn="l">
                        <a:lnSpc>
                          <a:spcPct val="100000"/>
                        </a:lnSpc>
                        <a:spcBef>
                          <a:spcPts val="260"/>
                        </a:spcBef>
                        <a:spcAft>
                          <a:spcPts val="0"/>
                        </a:spcAft>
                        <a:buClr>
                          <a:srgbClr val="3333FF"/>
                        </a:buClr>
                        <a:buSzPct val="100000"/>
                        <a:buFont typeface="Noto Sans Symbols"/>
                        <a:buNone/>
                      </a:pPr>
                      <a:r>
                        <a:t/>
                      </a:r>
                      <a:endParaRPr b="1" i="0" sz="1300" u="none" cap="none" strike="noStrike">
                        <a:solidFill>
                          <a:schemeClr val="dk1"/>
                        </a:solidFill>
                        <a:latin typeface="Tahoma"/>
                        <a:ea typeface="Tahoma"/>
                        <a:cs typeface="Tahoma"/>
                        <a:sym typeface="Tahoma"/>
                      </a:endParaRPr>
                    </a:p>
                    <a:p>
                      <a:pPr indent="-342900" lvl="0" marL="342900" marR="0" rtl="0" algn="l">
                        <a:lnSpc>
                          <a:spcPct val="100000"/>
                        </a:lnSpc>
                        <a:spcBef>
                          <a:spcPts val="260"/>
                        </a:spcBef>
                        <a:spcAft>
                          <a:spcPts val="0"/>
                        </a:spcAft>
                        <a:buClr>
                          <a:srgbClr val="3333FF"/>
                        </a:buClr>
                        <a:buSzPct val="25000"/>
                        <a:buFont typeface="Noto Sans Symbols"/>
                        <a:buNone/>
                      </a:pPr>
                      <a:r>
                        <a:rPr b="1" i="0" lang="en-US" sz="1300" u="none" cap="none" strike="noStrike">
                          <a:solidFill>
                            <a:schemeClr val="dk1"/>
                          </a:solidFill>
                          <a:latin typeface="Tahoma"/>
                          <a:ea typeface="Tahoma"/>
                          <a:cs typeface="Tahoma"/>
                          <a:sym typeface="Tahoma"/>
                        </a:rPr>
                        <a:t>Exam: 40%</a:t>
                      </a:r>
                    </a:p>
                    <a:p>
                      <a:pPr indent="-342900" lvl="0" marL="342900" marR="0" rtl="0" algn="l">
                        <a:lnSpc>
                          <a:spcPct val="100000"/>
                        </a:lnSpc>
                        <a:spcBef>
                          <a:spcPts val="260"/>
                        </a:spcBef>
                        <a:spcAft>
                          <a:spcPts val="0"/>
                        </a:spcAft>
                        <a:buClr>
                          <a:srgbClr val="3333FF"/>
                        </a:buClr>
                        <a:buSzPct val="25000"/>
                        <a:buFont typeface="Noto Sans Symbols"/>
                        <a:buNone/>
                      </a:pPr>
                      <a:r>
                        <a:t/>
                      </a:r>
                      <a:endParaRPr b="1" i="0" sz="1300" u="none" cap="none" strike="noStrike">
                        <a:solidFill>
                          <a:schemeClr val="dk1"/>
                        </a:solidFill>
                        <a:latin typeface="Tahoma"/>
                        <a:ea typeface="Tahoma"/>
                        <a:cs typeface="Tahoma"/>
                        <a:sym typeface="Tahoma"/>
                      </a:endParaRPr>
                    </a:p>
                    <a:p>
                      <a:pPr indent="-342900" lvl="0" marL="342900" marR="0" rtl="0" algn="l">
                        <a:lnSpc>
                          <a:spcPct val="100000"/>
                        </a:lnSpc>
                        <a:spcBef>
                          <a:spcPts val="260"/>
                        </a:spcBef>
                        <a:spcAft>
                          <a:spcPts val="0"/>
                        </a:spcAft>
                        <a:buClr>
                          <a:srgbClr val="3333FF"/>
                        </a:buClr>
                        <a:buSzPct val="25000"/>
                        <a:buFont typeface="Noto Sans Symbols"/>
                        <a:buNone/>
                      </a:pPr>
                      <a:r>
                        <a:t/>
                      </a:r>
                      <a:endParaRPr b="1" i="0" sz="1300" u="none" cap="none" strike="noStrike">
                        <a:solidFill>
                          <a:schemeClr val="dk1"/>
                        </a:solidFill>
                        <a:latin typeface="Tahoma"/>
                        <a:ea typeface="Tahoma"/>
                        <a:cs typeface="Tahoma"/>
                        <a:sym typeface="Tahoma"/>
                      </a:endParaRPr>
                    </a:p>
                    <a:p>
                      <a:pPr indent="-342900" lvl="0" marL="342900" marR="0" rtl="0" algn="l">
                        <a:lnSpc>
                          <a:spcPct val="100000"/>
                        </a:lnSpc>
                        <a:spcBef>
                          <a:spcPts val="260"/>
                        </a:spcBef>
                        <a:spcAft>
                          <a:spcPts val="0"/>
                        </a:spcAft>
                        <a:buClr>
                          <a:srgbClr val="3333FF"/>
                        </a:buClr>
                        <a:buSzPct val="25000"/>
                        <a:buFont typeface="Noto Sans Symbols"/>
                        <a:buNone/>
                      </a:pPr>
                      <a:r>
                        <a:t/>
                      </a:r>
                      <a:endParaRPr b="1"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9050">
                      <a:solidFill>
                        <a:schemeClr val="dk1"/>
                      </a:solidFill>
                      <a:prstDash val="solid"/>
                      <a:round/>
                      <a:headEnd len="med" w="med" type="none"/>
                      <a:tailEnd len="med" w="med" type="none"/>
                    </a:lnT>
                    <a:lnB cap="flat" cmpd="sng" w="28575">
                      <a:solidFill>
                        <a:schemeClr val="dk1"/>
                      </a:solidFill>
                      <a:prstDash val="solid"/>
                      <a:round/>
                      <a:headEnd len="med" w="med" type="none"/>
                      <a:tailEnd len="med" w="med" type="none"/>
                    </a:lnB>
                    <a:solidFill>
                      <a:srgbClr val="CCECFF"/>
                    </a:solidFill>
                  </a:tcPr>
                </a:tc>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2</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3</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4</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5</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304800">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6</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rPr b="0" i="0" lang="en-US" sz="1300" u="none" cap="none" strike="noStrike">
                          <a:solidFill>
                            <a:schemeClr val="dk1"/>
                          </a:solidFill>
                          <a:latin typeface="Tahoma"/>
                          <a:ea typeface="Tahoma"/>
                          <a:cs typeface="Tahoma"/>
                          <a:sym typeface="Tahoma"/>
                        </a:rPr>
                        <a:t>Lab Test 1 [ </a:t>
                      </a:r>
                      <a:r>
                        <a:rPr lang="en-US" sz="1300">
                          <a:solidFill>
                            <a:schemeClr val="dk1"/>
                          </a:solidFill>
                          <a:latin typeface="Tahoma"/>
                          <a:ea typeface="Tahoma"/>
                          <a:cs typeface="Tahoma"/>
                          <a:sym typeface="Tahoma"/>
                        </a:rPr>
                        <a:t>29 Sep, Fri, 3:30pm – 5pm ]</a:t>
                      </a: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rPr b="0" i="0" lang="en-US" sz="1300" u="none" cap="none" strike="noStrike">
                          <a:solidFill>
                            <a:schemeClr val="dk1"/>
                          </a:solidFill>
                          <a:latin typeface="Tahoma"/>
                          <a:ea typeface="Tahoma"/>
                          <a:cs typeface="Tahoma"/>
                          <a:sym typeface="Tahoma"/>
                        </a:rPr>
                        <a:t>20</a:t>
                      </a: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7</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8</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gridSpan="2">
                  <a:txBody>
                    <a:bodyPr>
                      <a:noAutofit/>
                    </a:bodyPr>
                    <a:lstStyle/>
                    <a:p>
                      <a:pPr indent="0" lvl="0" marL="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Term Break</a:t>
                      </a: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B2B2"/>
                    </a:solidFill>
                  </a:tcPr>
                </a:tc>
                <a:tc hMerge="1"/>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9</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10</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304800">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11</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12</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ctr">
                        <a:lnSpc>
                          <a:spcPct val="100000"/>
                        </a:lnSpc>
                        <a:spcBef>
                          <a:spcPts val="0"/>
                        </a:spcBef>
                        <a:spcAft>
                          <a:spcPts val="0"/>
                        </a:spcAft>
                        <a:buClr>
                          <a:srgbClr val="3333FF"/>
                        </a:buClr>
                        <a:buSzPct val="25000"/>
                        <a:buFont typeface="Noto Sans Symbols"/>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13</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l">
                        <a:lnSpc>
                          <a:spcPct val="100000"/>
                        </a:lnSpc>
                        <a:spcBef>
                          <a:spcPts val="0"/>
                        </a:spcBef>
                        <a:spcAft>
                          <a:spcPts val="0"/>
                        </a:spcAft>
                        <a:buClr>
                          <a:schemeClr val="dk1"/>
                        </a:buClr>
                        <a:buSzPct val="25000"/>
                        <a:buFont typeface="Tahoma"/>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0" lvl="0" marL="0" marR="0" rtl="0" algn="ctr">
                        <a:lnSpc>
                          <a:spcPct val="100000"/>
                        </a:lnSpc>
                        <a:spcBef>
                          <a:spcPts val="0"/>
                        </a:spcBef>
                        <a:spcAft>
                          <a:spcPts val="0"/>
                        </a:spcAft>
                        <a:buClr>
                          <a:schemeClr val="dk1"/>
                        </a:buClr>
                        <a:buSzPct val="25000"/>
                        <a:buFont typeface="Tahoma"/>
                        <a:buNone/>
                      </a:pPr>
                      <a:r>
                        <a:t/>
                      </a:r>
                      <a:endParaRPr b="0" i="0" sz="1300" u="none" cap="none" strike="noStrike">
                        <a:solidFill>
                          <a:schemeClr val="dk1"/>
                        </a:solidFill>
                        <a:latin typeface="Tahoma"/>
                        <a:ea typeface="Tahoma"/>
                        <a:cs typeface="Tahoma"/>
                        <a:sym typeface="Tahoma"/>
                      </a:endParaRP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14</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342900" lvl="0" marL="342900" marR="0" rtl="0" algn="l">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L</a:t>
                      </a:r>
                      <a:r>
                        <a:rPr lang="en-US" sz="1300">
                          <a:solidFill>
                            <a:schemeClr val="dk1"/>
                          </a:solidFill>
                          <a:latin typeface="Tahoma"/>
                          <a:ea typeface="Tahoma"/>
                          <a:cs typeface="Tahoma"/>
                          <a:sym typeface="Tahoma"/>
                        </a:rPr>
                        <a:t>ab Test 2 [ 20 Nov, Mon, 9:15am – 11:15am ]</a:t>
                      </a: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lang="en-US" sz="1300">
                          <a:solidFill>
                            <a:schemeClr val="dk1"/>
                          </a:solidFill>
                          <a:latin typeface="Tahoma"/>
                          <a:ea typeface="Tahoma"/>
                          <a:cs typeface="Tahoma"/>
                          <a:sym typeface="Tahoma"/>
                        </a:rPr>
                        <a:t>3</a:t>
                      </a:r>
                      <a:r>
                        <a:rPr b="0" i="0" lang="en-US" sz="1300" u="none" cap="none" strike="noStrike">
                          <a:solidFill>
                            <a:schemeClr val="dk1"/>
                          </a:solidFill>
                          <a:latin typeface="Tahoma"/>
                          <a:ea typeface="Tahoma"/>
                          <a:cs typeface="Tahoma"/>
                          <a:sym typeface="Tahoma"/>
                        </a:rPr>
                        <a:t>0</a:t>
                      </a: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CECFF"/>
                    </a:solidFill>
                  </a:tcPr>
                </a:tc>
                <a:tc vMerge="1"/>
              </a:tr>
              <a:tr h="288925">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15</a:t>
                      </a:r>
                    </a:p>
                  </a:txBody>
                  <a:tcPr marT="45700" marB="45700" marR="91450" marL="91450">
                    <a:lnL cap="flat" cmpd="sng" w="28575">
                      <a:solidFill>
                        <a:schemeClr val="dk1"/>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28575">
                      <a:solidFill>
                        <a:schemeClr val="dk1"/>
                      </a:solidFill>
                      <a:prstDash val="solid"/>
                      <a:round/>
                      <a:headEnd len="med" w="med" type="none"/>
                      <a:tailEnd len="med" w="med" type="none"/>
                    </a:lnB>
                    <a:solidFill>
                      <a:srgbClr val="CCECFF"/>
                    </a:solidFill>
                  </a:tcPr>
                </a:tc>
                <a:tc>
                  <a:txBody>
                    <a:bodyPr>
                      <a:noAutofit/>
                    </a:bodyPr>
                    <a:lstStyle/>
                    <a:p>
                      <a:pPr indent="-342900" lvl="0" marL="342900" marR="0" rtl="0" algn="l">
                        <a:lnSpc>
                          <a:spcPct val="100000"/>
                        </a:lnSpc>
                        <a:spcBef>
                          <a:spcPts val="0"/>
                        </a:spcBef>
                        <a:spcAft>
                          <a:spcPts val="0"/>
                        </a:spcAft>
                        <a:buClr>
                          <a:schemeClr val="dk1"/>
                        </a:buClr>
                        <a:buSzPct val="25000"/>
                        <a:buFont typeface="Tahoma"/>
                        <a:buNone/>
                      </a:pPr>
                      <a:r>
                        <a:rPr b="0" i="0" lang="en-US" sz="1300" u="none" cap="none" strike="noStrike">
                          <a:solidFill>
                            <a:schemeClr val="dk1"/>
                          </a:solidFill>
                          <a:latin typeface="Tahoma"/>
                          <a:ea typeface="Tahoma"/>
                          <a:cs typeface="Tahoma"/>
                          <a:sym typeface="Tahoma"/>
                        </a:rPr>
                        <a:t>Fin</a:t>
                      </a:r>
                      <a:r>
                        <a:rPr lang="en-US" sz="1300">
                          <a:solidFill>
                            <a:schemeClr val="dk1"/>
                          </a:solidFill>
                          <a:latin typeface="Tahoma"/>
                          <a:ea typeface="Tahoma"/>
                          <a:cs typeface="Tahoma"/>
                          <a:sym typeface="Tahoma"/>
                        </a:rPr>
                        <a:t>al Exam [ 27 Nov, Mon, 8:30am – 10:30am ]</a:t>
                      </a: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28575">
                      <a:solidFill>
                        <a:schemeClr val="dk1"/>
                      </a:solidFill>
                      <a:prstDash val="solid"/>
                      <a:round/>
                      <a:headEnd len="med" w="med" type="none"/>
                      <a:tailEnd len="med" w="med" type="none"/>
                    </a:lnB>
                    <a:solidFill>
                      <a:srgbClr val="CCECFF"/>
                    </a:solidFill>
                  </a:tcPr>
                </a:tc>
                <a:tc>
                  <a:txBody>
                    <a:bodyPr>
                      <a:noAutofit/>
                    </a:bodyPr>
                    <a:lstStyle/>
                    <a:p>
                      <a:pPr indent="-342900" lvl="0" marL="342900" marR="0" rtl="0" algn="ctr">
                        <a:lnSpc>
                          <a:spcPct val="100000"/>
                        </a:lnSpc>
                        <a:spcBef>
                          <a:spcPts val="0"/>
                        </a:spcBef>
                        <a:spcAft>
                          <a:spcPts val="0"/>
                        </a:spcAft>
                        <a:buClr>
                          <a:schemeClr val="dk1"/>
                        </a:buClr>
                        <a:buSzPct val="25000"/>
                        <a:buFont typeface="Tahoma"/>
                        <a:buNone/>
                      </a:pPr>
                      <a:r>
                        <a:rPr lang="en-US" sz="1300">
                          <a:solidFill>
                            <a:schemeClr val="dk1"/>
                          </a:solidFill>
                          <a:latin typeface="Tahoma"/>
                          <a:ea typeface="Tahoma"/>
                          <a:cs typeface="Tahoma"/>
                          <a:sym typeface="Tahoma"/>
                        </a:rPr>
                        <a:t>40</a:t>
                      </a:r>
                    </a:p>
                  </a:txBody>
                  <a:tcPr marT="45700" marB="45700"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28575">
                      <a:solidFill>
                        <a:schemeClr val="dk1"/>
                      </a:solidFill>
                      <a:prstDash val="solid"/>
                      <a:round/>
                      <a:headEnd len="med" w="med" type="none"/>
                      <a:tailEnd len="med" w="med" type="none"/>
                    </a:lnB>
                    <a:solidFill>
                      <a:srgbClr val="CCECFF"/>
                    </a:solidFill>
                  </a:tcPr>
                </a:tc>
                <a:tc vMerge="1"/>
              </a:tr>
            </a:tbl>
          </a:graphicData>
        </a:graphic>
      </p:graphicFrame>
      <p:pic>
        <p:nvPicPr>
          <p:cNvPr descr="MCj02819700000[1]" id="301" name="Shape 301"/>
          <p:cNvPicPr preferRelativeResize="0"/>
          <p:nvPr/>
        </p:nvPicPr>
        <p:blipFill rotWithShape="1">
          <a:blip r:embed="rId3">
            <a:alphaModFix/>
          </a:blip>
          <a:srcRect b="0" l="0" r="0" t="0"/>
          <a:stretch/>
        </p:blipFill>
        <p:spPr>
          <a:xfrm>
            <a:off x="5940425" y="4905375"/>
            <a:ext cx="1692275" cy="160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304800" y="152400"/>
            <a:ext cx="8610599" cy="685799"/>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Reference Texts</a:t>
            </a:r>
          </a:p>
        </p:txBody>
      </p:sp>
      <p:sp>
        <p:nvSpPr>
          <p:cNvPr id="307" name="Shape 307"/>
          <p:cNvSpPr txBox="1"/>
          <p:nvPr>
            <p:ph idx="1" type="body"/>
          </p:nvPr>
        </p:nvSpPr>
        <p:spPr>
          <a:xfrm>
            <a:off x="304800" y="914400"/>
            <a:ext cx="8610599" cy="55626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rgbClr val="3333FF"/>
              </a:buClr>
              <a:buSzPct val="100000"/>
              <a:buFont typeface="Noto Sans Symbols"/>
              <a:buChar char="▪"/>
            </a:pPr>
            <a:r>
              <a:rPr lang="en-US" sz="2400"/>
              <a:t>The Practice of Computing Using Python</a:t>
            </a:r>
          </a:p>
          <a:p>
            <a:pPr indent="-285750" lvl="1" marL="742950" marR="0" rtl="0" algn="l">
              <a:spcBef>
                <a:spcPts val="480"/>
              </a:spcBef>
              <a:spcAft>
                <a:spcPts val="0"/>
              </a:spcAft>
              <a:buClr>
                <a:srgbClr val="FF0000"/>
              </a:buClr>
              <a:buSzPct val="100000"/>
              <a:buFont typeface="Noto Sans Symbols"/>
              <a:buChar char="▪"/>
            </a:pPr>
            <a:r>
              <a:rPr b="0" i="0" lang="en-US" sz="2400" u="none" cap="none" strike="noStrike">
                <a:solidFill>
                  <a:schemeClr val="accent2"/>
                </a:solidFill>
                <a:latin typeface="Tahoma"/>
                <a:ea typeface="Tahoma"/>
                <a:cs typeface="Tahoma"/>
                <a:sym typeface="Tahoma"/>
              </a:rPr>
              <a:t>Author: 	</a:t>
            </a:r>
            <a:r>
              <a:rPr lang="en-US" sz="2400"/>
              <a:t>William F Punch</a:t>
            </a:r>
            <a:r>
              <a:rPr b="0" i="0" lang="en-US" sz="2400" u="none" cap="none" strike="noStrike">
                <a:solidFill>
                  <a:schemeClr val="accent2"/>
                </a:solidFill>
                <a:latin typeface="Tahoma"/>
                <a:ea typeface="Tahoma"/>
                <a:cs typeface="Tahoma"/>
                <a:sym typeface="Tahoma"/>
              </a:rPr>
              <a:t>, Richard Enbody</a:t>
            </a:r>
          </a:p>
          <a:p>
            <a:pPr indent="-285750" lvl="1" marL="742950" marR="0" rtl="0" algn="l">
              <a:spcBef>
                <a:spcPts val="480"/>
              </a:spcBef>
              <a:spcAft>
                <a:spcPts val="0"/>
              </a:spcAft>
              <a:buClr>
                <a:srgbClr val="FF0000"/>
              </a:buClr>
              <a:buSzPct val="100000"/>
              <a:buFont typeface="Noto Sans Symbols"/>
              <a:buChar char="▪"/>
            </a:pPr>
            <a:r>
              <a:rPr b="0" i="0" lang="en-US" sz="2400" u="none" cap="none" strike="noStrike">
                <a:solidFill>
                  <a:schemeClr val="accent2"/>
                </a:solidFill>
                <a:latin typeface="Tahoma"/>
                <a:ea typeface="Tahoma"/>
                <a:cs typeface="Tahoma"/>
                <a:sym typeface="Tahoma"/>
              </a:rPr>
              <a:t>ISBN1</a:t>
            </a:r>
            <a:r>
              <a:rPr lang="en-US" sz="2400"/>
              <a:t>3</a:t>
            </a:r>
            <a:r>
              <a:rPr b="0" i="0" lang="en-US" sz="2400" u="none" cap="none" strike="noStrike">
                <a:solidFill>
                  <a:schemeClr val="accent2"/>
                </a:solidFill>
                <a:latin typeface="Tahoma"/>
                <a:ea typeface="Tahoma"/>
                <a:cs typeface="Tahoma"/>
                <a:sym typeface="Tahoma"/>
              </a:rPr>
              <a:t>:	</a:t>
            </a:r>
            <a:r>
              <a:rPr lang="en-US" sz="2400"/>
              <a:t>978-0134380315</a:t>
            </a:r>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a:p>
            <a:pPr indent="0" lvl="0" marL="0" rtl="0">
              <a:spcBef>
                <a:spcPts val="0"/>
              </a:spcBef>
              <a:buNone/>
            </a:pPr>
            <a:r>
              <a:t/>
            </a:r>
            <a:endParaRPr sz="2400"/>
          </a:p>
          <a:p>
            <a:pPr indent="0" lvl="0" rtl="0">
              <a:spcBef>
                <a:spcPts val="0"/>
              </a:spcBef>
              <a:buClr>
                <a:srgbClr val="3333FF"/>
              </a:buClr>
              <a:buSzPct val="100000"/>
              <a:buFont typeface="Noto Sans Symbols"/>
              <a:buChar char="▪"/>
            </a:pPr>
            <a:r>
              <a:rPr lang="en-US" sz="2400"/>
              <a:t>Starting Out with Python</a:t>
            </a:r>
          </a:p>
          <a:p>
            <a:pPr indent="457200" lvl="1" rtl="0">
              <a:spcBef>
                <a:spcPts val="0"/>
              </a:spcBef>
              <a:buClr>
                <a:srgbClr val="FF0000"/>
              </a:buClr>
              <a:buSzPct val="100000"/>
              <a:buFont typeface="Noto Sans Symbols"/>
              <a:buChar char="▪"/>
            </a:pPr>
            <a:r>
              <a:rPr lang="en-US" sz="2400"/>
              <a:t>Author:		Tony Gaddis</a:t>
            </a:r>
          </a:p>
          <a:p>
            <a:pPr indent="457200" lvl="1" rtl="0">
              <a:spcBef>
                <a:spcPts val="0"/>
              </a:spcBef>
              <a:buClr>
                <a:srgbClr val="FF0000"/>
              </a:buClr>
              <a:buSzPct val="100000"/>
              <a:buFont typeface="Noto Sans Symbols"/>
              <a:buChar char="▪"/>
            </a:pPr>
            <a:r>
              <a:rPr lang="en-US" sz="2400"/>
              <a:t>ISBN13:	978-1292065502</a:t>
            </a:r>
          </a:p>
          <a:p>
            <a:pPr indent="0" lvl="0" marL="457200" marR="0" rtl="0" algn="l">
              <a:lnSpc>
                <a:spcPct val="100000"/>
              </a:lnSpc>
              <a:spcBef>
                <a:spcPts val="480"/>
              </a:spcBef>
              <a:spcAft>
                <a:spcPts val="0"/>
              </a:spcAft>
              <a:buNone/>
            </a:pPr>
            <a:r>
              <a:t/>
            </a:r>
            <a:endParaRPr b="0" i="0" sz="2800" u="none" cap="none" strike="noStrike">
              <a:solidFill>
                <a:schemeClr val="accent2"/>
              </a:solidFill>
              <a:latin typeface="Tahoma"/>
              <a:ea typeface="Tahoma"/>
              <a:cs typeface="Tahoma"/>
              <a:sym typeface="Tahoma"/>
            </a:endParaRPr>
          </a:p>
        </p:txBody>
      </p:sp>
      <p:sp>
        <p:nvSpPr>
          <p:cNvPr id="308" name="Shape 308"/>
          <p:cNvSpPr txBox="1"/>
          <p:nvPr>
            <p:ph idx="11" type="ftr"/>
          </p:nvPr>
        </p:nvSpPr>
        <p:spPr>
          <a:xfrm>
            <a:off x="2743200" y="6705600"/>
            <a:ext cx="3657600" cy="152399"/>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rPr b="0" i="0" lang="en-US" sz="800" u="none" cap="none" strike="noStrike">
                <a:solidFill>
                  <a:srgbClr val="FFFFCC"/>
                </a:solidFill>
                <a:latin typeface="Tahoma"/>
                <a:ea typeface="Tahoma"/>
                <a:cs typeface="Tahoma"/>
                <a:sym typeface="Tahoma"/>
              </a:rPr>
              <a:t>IS Software Foundations</a:t>
            </a:r>
          </a:p>
        </p:txBody>
      </p:sp>
      <p:pic>
        <p:nvPicPr>
          <p:cNvPr descr="Screen Shot 2017-08-11 at 2.27.36 PM.png" id="309" name="Shape 309"/>
          <p:cNvPicPr preferRelativeResize="0"/>
          <p:nvPr/>
        </p:nvPicPr>
        <p:blipFill>
          <a:blip r:embed="rId3">
            <a:alphaModFix/>
          </a:blip>
          <a:stretch>
            <a:fillRect/>
          </a:stretch>
        </p:blipFill>
        <p:spPr>
          <a:xfrm>
            <a:off x="7175125" y="1006875"/>
            <a:ext cx="1806324" cy="2227776"/>
          </a:xfrm>
          <a:prstGeom prst="rect">
            <a:avLst/>
          </a:prstGeom>
          <a:noFill/>
          <a:ln>
            <a:noFill/>
          </a:ln>
        </p:spPr>
      </p:pic>
      <p:pic>
        <p:nvPicPr>
          <p:cNvPr descr="Screen Shot 2017-08-11 at 2.31.54 PM.png" id="310" name="Shape 310"/>
          <p:cNvPicPr preferRelativeResize="0"/>
          <p:nvPr/>
        </p:nvPicPr>
        <p:blipFill>
          <a:blip r:embed="rId4">
            <a:alphaModFix/>
          </a:blip>
          <a:stretch>
            <a:fillRect/>
          </a:stretch>
        </p:blipFill>
        <p:spPr>
          <a:xfrm>
            <a:off x="7175126" y="3706631"/>
            <a:ext cx="1806325" cy="22660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